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diagrams/layout1.xml" ContentType="application/vnd.openxmlformats-officedocument.drawingml.diagramLayout+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2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5" autoAdjust="0"/>
    <p:restoredTop sz="94660"/>
  </p:normalViewPr>
  <p:slideViewPr>
    <p:cSldViewPr snapToGrid="0">
      <p:cViewPr varScale="1">
        <p:scale>
          <a:sx n="79" d="100"/>
          <a:sy n="79" d="100"/>
        </p:scale>
        <p:origin x="11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55808F-AB69-4D8C-A86C-ED3B15C35046}"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n-US"/>
        </a:p>
      </dgm:t>
    </dgm:pt>
    <dgm:pt modelId="{22CADBC5-8D20-4C93-9767-B69F70ACF8A9}">
      <dgm:prSet phldrT="[Text]" custT="1"/>
      <dgm:spPr/>
      <dgm:t>
        <a:bodyPr/>
        <a:lstStyle/>
        <a:p>
          <a:r>
            <a:rPr lang="en-US" sz="1800" dirty="0"/>
            <a:t>What is the problem or barrier?</a:t>
          </a:r>
        </a:p>
      </dgm:t>
    </dgm:pt>
    <dgm:pt modelId="{98C62380-0F57-414A-AB00-02E6CAACB9E5}" type="parTrans" cxnId="{FABCDA3C-F8FB-4BFA-9B2A-7DCAD6934A5E}">
      <dgm:prSet/>
      <dgm:spPr/>
      <dgm:t>
        <a:bodyPr/>
        <a:lstStyle/>
        <a:p>
          <a:endParaRPr lang="en-US"/>
        </a:p>
      </dgm:t>
    </dgm:pt>
    <dgm:pt modelId="{679A5991-CA9C-488B-836D-AF46870D82F5}" type="sibTrans" cxnId="{FABCDA3C-F8FB-4BFA-9B2A-7DCAD6934A5E}">
      <dgm:prSet/>
      <dgm:spPr/>
      <dgm:t>
        <a:bodyPr/>
        <a:lstStyle/>
        <a:p>
          <a:endParaRPr lang="en-US"/>
        </a:p>
      </dgm:t>
    </dgm:pt>
    <dgm:pt modelId="{40356FE4-C151-4A84-9EB8-CEACDE1DC5AA}">
      <dgm:prSet phldrT="[Text]" custT="1"/>
      <dgm:spPr>
        <a:solidFill>
          <a:schemeClr val="accent6">
            <a:lumMod val="60000"/>
            <a:lumOff val="40000"/>
          </a:schemeClr>
        </a:solidFill>
      </dgm:spPr>
      <dgm:t>
        <a:bodyPr/>
        <a:lstStyle/>
        <a:p>
          <a:r>
            <a:rPr lang="en-US" sz="1800" dirty="0"/>
            <a:t>If yes, continue.</a:t>
          </a:r>
        </a:p>
      </dgm:t>
    </dgm:pt>
    <dgm:pt modelId="{D8C46194-31EE-4827-B5E7-5D0022FC8485}" type="parTrans" cxnId="{2FAA8727-6013-4B2B-8B8B-AF9746488905}">
      <dgm:prSet/>
      <dgm:spPr/>
      <dgm:t>
        <a:bodyPr/>
        <a:lstStyle/>
        <a:p>
          <a:endParaRPr lang="en-US"/>
        </a:p>
      </dgm:t>
    </dgm:pt>
    <dgm:pt modelId="{86C10AE2-AE25-44AD-8818-564F24B51C27}" type="sibTrans" cxnId="{2FAA8727-6013-4B2B-8B8B-AF9746488905}">
      <dgm:prSet/>
      <dgm:spPr/>
      <dgm:t>
        <a:bodyPr/>
        <a:lstStyle/>
        <a:p>
          <a:endParaRPr lang="en-US"/>
        </a:p>
      </dgm:t>
    </dgm:pt>
    <dgm:pt modelId="{E1EC0052-E161-4FA6-9079-930275C682B1}">
      <dgm:prSet phldrT="[Text]" custT="1"/>
      <dgm:spPr>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dgm:spPr>
      <dgm:t>
        <a:bodyPr/>
        <a:lstStyle/>
        <a:p>
          <a:pPr algn="ctr"/>
          <a:r>
            <a:rPr lang="en-US" sz="1400" b="1" dirty="0"/>
            <a:t>If no, this would not be a systems change effort.</a:t>
          </a:r>
        </a:p>
        <a:p>
          <a:pPr algn="l"/>
          <a:r>
            <a:rPr lang="en-US" sz="1400" b="1" dirty="0"/>
            <a:t>**see note</a:t>
          </a:r>
        </a:p>
        <a:p>
          <a:pPr algn="ctr"/>
          <a:r>
            <a:rPr lang="en-US" sz="1200" b="1" dirty="0"/>
            <a:t> </a:t>
          </a:r>
        </a:p>
      </dgm:t>
    </dgm:pt>
    <dgm:pt modelId="{77059F7C-7921-4FED-9DAC-759F58D56A51}" type="parTrans" cxnId="{F8375F84-68E8-4D2B-A62D-01DBD6E444B0}">
      <dgm:prSet/>
      <dgm:spPr/>
      <dgm:t>
        <a:bodyPr/>
        <a:lstStyle/>
        <a:p>
          <a:endParaRPr lang="en-US"/>
        </a:p>
      </dgm:t>
    </dgm:pt>
    <dgm:pt modelId="{399E638D-AC56-4D90-AF7B-3387A9555109}" type="sibTrans" cxnId="{F8375F84-68E8-4D2B-A62D-01DBD6E444B0}">
      <dgm:prSet/>
      <dgm:spPr/>
      <dgm:t>
        <a:bodyPr/>
        <a:lstStyle/>
        <a:p>
          <a:endParaRPr lang="en-US"/>
        </a:p>
      </dgm:t>
    </dgm:pt>
    <dgm:pt modelId="{8D870189-5D1F-44C5-B760-16D4C96095B0}">
      <dgm:prSet custT="1"/>
      <dgm:spPr/>
      <dgm:t>
        <a:bodyPr/>
        <a:lstStyle/>
        <a:p>
          <a:r>
            <a:rPr lang="en-US" sz="2000" b="0"/>
            <a:t>How will the Council address the problem?</a:t>
          </a:r>
        </a:p>
        <a:p>
          <a:endParaRPr lang="en-US" sz="1400" b="0" dirty="0"/>
        </a:p>
      </dgm:t>
    </dgm:pt>
    <dgm:pt modelId="{F29B5D01-0F7D-4215-BBD5-2C4A46F1AEE2}" type="parTrans" cxnId="{88BD2E2B-5B23-4965-9615-A53733EF9D93}">
      <dgm:prSet/>
      <dgm:spPr/>
      <dgm:t>
        <a:bodyPr/>
        <a:lstStyle/>
        <a:p>
          <a:endParaRPr lang="en-US"/>
        </a:p>
      </dgm:t>
    </dgm:pt>
    <dgm:pt modelId="{EDE67D33-A8CD-4596-8B4F-E9E2E5EB03AA}" type="sibTrans" cxnId="{88BD2E2B-5B23-4965-9615-A53733EF9D93}">
      <dgm:prSet/>
      <dgm:spPr/>
      <dgm:t>
        <a:bodyPr/>
        <a:lstStyle/>
        <a:p>
          <a:endParaRPr lang="en-US"/>
        </a:p>
      </dgm:t>
    </dgm:pt>
    <dgm:pt modelId="{D00380C6-88B8-41F1-A376-72EB19A582F5}">
      <dgm:prSet custT="1"/>
      <dgm:spPr/>
      <dgm:t>
        <a:bodyPr/>
        <a:lstStyle/>
        <a:p>
          <a:r>
            <a:rPr lang="en-US" sz="1800" dirty="0"/>
            <a:t>What IMPACTS are expected for people with ID/DD and their families?</a:t>
          </a:r>
        </a:p>
      </dgm:t>
    </dgm:pt>
    <dgm:pt modelId="{AD38A463-283C-4635-8973-8DEAB2EA9F72}" type="parTrans" cxnId="{85202030-52A7-4CD0-85E1-1A7F18C281A6}">
      <dgm:prSet/>
      <dgm:spPr/>
      <dgm:t>
        <a:bodyPr/>
        <a:lstStyle/>
        <a:p>
          <a:endParaRPr lang="en-US"/>
        </a:p>
      </dgm:t>
    </dgm:pt>
    <dgm:pt modelId="{2CCB5EF2-1906-44E1-97A1-CCF1179766E2}" type="sibTrans" cxnId="{85202030-52A7-4CD0-85E1-1A7F18C281A6}">
      <dgm:prSet/>
      <dgm:spPr/>
      <dgm:t>
        <a:bodyPr/>
        <a:lstStyle/>
        <a:p>
          <a:endParaRPr lang="en-US"/>
        </a:p>
      </dgm:t>
    </dgm:pt>
    <dgm:pt modelId="{D02E3DBB-9E0E-4F32-BBC6-0B6011F78CD0}">
      <dgm:prSet custT="1"/>
      <dgm:spPr/>
      <dgm:t>
        <a:bodyPr/>
        <a:lstStyle/>
        <a:p>
          <a:pPr algn="ctr"/>
          <a:r>
            <a:rPr lang="en-US" sz="1600" b="1" dirty="0"/>
            <a:t>Will the systems change effort be:</a:t>
          </a:r>
        </a:p>
        <a:p>
          <a:pPr algn="l"/>
          <a:endParaRPr lang="en-US" sz="1600" dirty="0"/>
        </a:p>
        <a:p>
          <a:pPr algn="l"/>
          <a:r>
            <a:rPr lang="en-US" sz="1600" dirty="0"/>
            <a:t>-Sustained [able to be maintained] </a:t>
          </a:r>
        </a:p>
        <a:p>
          <a:pPr algn="l"/>
          <a:r>
            <a:rPr lang="en-US" sz="1600" dirty="0"/>
            <a:t>-Transferred  [work in other places] </a:t>
          </a:r>
        </a:p>
        <a:p>
          <a:pPr algn="l"/>
          <a:r>
            <a:rPr lang="en-US" sz="1600" dirty="0"/>
            <a:t>-Replicated [able to be copied] </a:t>
          </a:r>
        </a:p>
      </dgm:t>
    </dgm:pt>
    <dgm:pt modelId="{4E09E5F8-910E-4E6E-BD65-9D405A916B19}" type="parTrans" cxnId="{F6989A82-8C8A-46F8-A6FA-C7A0FECB5360}">
      <dgm:prSet/>
      <dgm:spPr/>
      <dgm:t>
        <a:bodyPr/>
        <a:lstStyle/>
        <a:p>
          <a:endParaRPr lang="en-US"/>
        </a:p>
      </dgm:t>
    </dgm:pt>
    <dgm:pt modelId="{AB57033F-DF4A-4287-BB76-BC6A6FECF076}" type="sibTrans" cxnId="{F6989A82-8C8A-46F8-A6FA-C7A0FECB5360}">
      <dgm:prSet/>
      <dgm:spPr/>
      <dgm:t>
        <a:bodyPr/>
        <a:lstStyle/>
        <a:p>
          <a:endParaRPr lang="en-US"/>
        </a:p>
      </dgm:t>
    </dgm:pt>
    <dgm:pt modelId="{EFE4DEF3-E820-454A-8A03-432A36117074}">
      <dgm:prSet phldrT="[Text]" custT="1"/>
      <dgm:spPr/>
      <dgm:t>
        <a:bodyPr/>
        <a:lstStyle/>
        <a:p>
          <a:pPr algn="ctr">
            <a:buNone/>
          </a:pPr>
          <a:r>
            <a:rPr lang="en-US" sz="1600" b="1" dirty="0"/>
            <a:t>Is the problem or barrier linked to:</a:t>
          </a:r>
        </a:p>
        <a:p>
          <a:pPr algn="l">
            <a:buFont typeface="Arial" panose="020B0604020202020204" pitchFamily="34" charset="0"/>
            <a:buChar char="•"/>
          </a:pPr>
          <a:r>
            <a:rPr lang="en-US" sz="1600" dirty="0"/>
            <a:t>-the </a:t>
          </a:r>
          <a:r>
            <a:rPr lang="en-US" sz="1600" b="1" dirty="0"/>
            <a:t>availability*</a:t>
          </a:r>
          <a:r>
            <a:rPr lang="en-US" sz="1600" dirty="0"/>
            <a:t> of services or supports?   </a:t>
          </a:r>
        </a:p>
        <a:p>
          <a:pPr algn="l">
            <a:buFont typeface="Arial" panose="020B0604020202020204" pitchFamily="34" charset="0"/>
            <a:buChar char="•"/>
          </a:pPr>
          <a:r>
            <a:rPr lang="en-US" sz="1600" dirty="0"/>
            <a:t>-the </a:t>
          </a:r>
          <a:r>
            <a:rPr lang="en-US" sz="1600" b="1" dirty="0"/>
            <a:t>design*</a:t>
          </a:r>
          <a:r>
            <a:rPr lang="en-US" sz="1600" dirty="0"/>
            <a:t> of services or supports?</a:t>
          </a:r>
        </a:p>
        <a:p>
          <a:pPr algn="l">
            <a:buFont typeface="Arial" panose="020B0604020202020204" pitchFamily="34" charset="0"/>
            <a:buChar char="•"/>
          </a:pPr>
          <a:r>
            <a:rPr lang="en-US" sz="1600" dirty="0"/>
            <a:t>-the </a:t>
          </a:r>
          <a:r>
            <a:rPr lang="en-US" sz="1600" b="1" dirty="0"/>
            <a:t>delivery*</a:t>
          </a:r>
          <a:r>
            <a:rPr lang="en-US" sz="1600" dirty="0"/>
            <a:t> of services or supports? </a:t>
          </a:r>
        </a:p>
        <a:p>
          <a:pPr algn="l">
            <a:buFont typeface="Arial" panose="020B0604020202020204" pitchFamily="34" charset="0"/>
            <a:buChar char="•"/>
          </a:pPr>
          <a:r>
            <a:rPr lang="en-US" sz="1600" dirty="0"/>
            <a:t>*see notes</a:t>
          </a:r>
        </a:p>
        <a:p>
          <a:pPr algn="l">
            <a:buFont typeface="Arial" panose="020B0604020202020204" pitchFamily="34" charset="0"/>
            <a:buChar char="•"/>
          </a:pPr>
          <a:endParaRPr lang="en-US" sz="1400" dirty="0"/>
        </a:p>
      </dgm:t>
    </dgm:pt>
    <dgm:pt modelId="{A7F1F8E0-50D3-4EDB-B54A-A02FB7071CA1}" type="sibTrans" cxnId="{29013B73-2BA4-4D1E-A3DC-3B8E1FE59EC0}">
      <dgm:prSet/>
      <dgm:spPr/>
      <dgm:t>
        <a:bodyPr/>
        <a:lstStyle/>
        <a:p>
          <a:endParaRPr lang="en-US"/>
        </a:p>
      </dgm:t>
    </dgm:pt>
    <dgm:pt modelId="{ED0A6E20-7E4D-4CF0-A38B-D2D86F689722}" type="parTrans" cxnId="{29013B73-2BA4-4D1E-A3DC-3B8E1FE59EC0}">
      <dgm:prSet/>
      <dgm:spPr/>
      <dgm:t>
        <a:bodyPr/>
        <a:lstStyle/>
        <a:p>
          <a:endParaRPr lang="en-US"/>
        </a:p>
      </dgm:t>
    </dgm:pt>
    <dgm:pt modelId="{15047589-CC9F-4956-BF0E-95C94F6E0EC3}" type="pres">
      <dgm:prSet presAssocID="{1555808F-AB69-4D8C-A86C-ED3B15C35046}" presName="diagram" presStyleCnt="0">
        <dgm:presLayoutVars>
          <dgm:chPref val="1"/>
          <dgm:dir/>
          <dgm:animOne val="branch"/>
          <dgm:animLvl val="lvl"/>
          <dgm:resizeHandles val="exact"/>
        </dgm:presLayoutVars>
      </dgm:prSet>
      <dgm:spPr/>
    </dgm:pt>
    <dgm:pt modelId="{5D4CE004-3DEF-40CE-BCF7-2A850F4C6FFA}" type="pres">
      <dgm:prSet presAssocID="{22CADBC5-8D20-4C93-9767-B69F70ACF8A9}" presName="root1" presStyleCnt="0"/>
      <dgm:spPr/>
    </dgm:pt>
    <dgm:pt modelId="{A29B6C61-8045-4692-B9A2-B642A4D3AC6B}" type="pres">
      <dgm:prSet presAssocID="{22CADBC5-8D20-4C93-9767-B69F70ACF8A9}" presName="LevelOneTextNode" presStyleLbl="node0" presStyleIdx="0" presStyleCnt="1" custScaleY="227276">
        <dgm:presLayoutVars>
          <dgm:chPref val="3"/>
        </dgm:presLayoutVars>
      </dgm:prSet>
      <dgm:spPr/>
    </dgm:pt>
    <dgm:pt modelId="{03FEEC85-EBB6-4284-A2D3-8D569B1995DA}" type="pres">
      <dgm:prSet presAssocID="{22CADBC5-8D20-4C93-9767-B69F70ACF8A9}" presName="level2hierChild" presStyleCnt="0"/>
      <dgm:spPr/>
    </dgm:pt>
    <dgm:pt modelId="{266CAD9E-0F8C-4343-AC46-AF57520F3460}" type="pres">
      <dgm:prSet presAssocID="{ED0A6E20-7E4D-4CF0-A38B-D2D86F689722}" presName="conn2-1" presStyleLbl="parChTrans1D2" presStyleIdx="0" presStyleCnt="1"/>
      <dgm:spPr/>
    </dgm:pt>
    <dgm:pt modelId="{B46F86B2-5E06-45DD-B782-F9FBE296E2C0}" type="pres">
      <dgm:prSet presAssocID="{ED0A6E20-7E4D-4CF0-A38B-D2D86F689722}" presName="connTx" presStyleLbl="parChTrans1D2" presStyleIdx="0" presStyleCnt="1"/>
      <dgm:spPr/>
    </dgm:pt>
    <dgm:pt modelId="{32867C06-DE0E-4B73-92A4-A1C0AD383408}" type="pres">
      <dgm:prSet presAssocID="{EFE4DEF3-E820-454A-8A03-432A36117074}" presName="root2" presStyleCnt="0"/>
      <dgm:spPr/>
    </dgm:pt>
    <dgm:pt modelId="{8DEF849B-5CCF-4CB2-A6EE-FCEE44F92B28}" type="pres">
      <dgm:prSet presAssocID="{EFE4DEF3-E820-454A-8A03-432A36117074}" presName="LevelTwoTextNode" presStyleLbl="node2" presStyleIdx="0" presStyleCnt="1" custScaleY="369886">
        <dgm:presLayoutVars>
          <dgm:chPref val="3"/>
        </dgm:presLayoutVars>
      </dgm:prSet>
      <dgm:spPr/>
    </dgm:pt>
    <dgm:pt modelId="{1C18646E-AC0A-4A1F-89CE-4DB97E64FD3E}" type="pres">
      <dgm:prSet presAssocID="{EFE4DEF3-E820-454A-8A03-432A36117074}" presName="level3hierChild" presStyleCnt="0"/>
      <dgm:spPr/>
    </dgm:pt>
    <dgm:pt modelId="{D2C78A87-F2FA-451A-9AC3-ACC34C664C48}" type="pres">
      <dgm:prSet presAssocID="{D8C46194-31EE-4827-B5E7-5D0022FC8485}" presName="conn2-1" presStyleLbl="parChTrans1D3" presStyleIdx="0" presStyleCnt="2"/>
      <dgm:spPr/>
    </dgm:pt>
    <dgm:pt modelId="{A5C9AC52-908D-4F4E-9DE9-CFBCC138243C}" type="pres">
      <dgm:prSet presAssocID="{D8C46194-31EE-4827-B5E7-5D0022FC8485}" presName="connTx" presStyleLbl="parChTrans1D3" presStyleIdx="0" presStyleCnt="2"/>
      <dgm:spPr/>
    </dgm:pt>
    <dgm:pt modelId="{0AD5590B-25ED-4CEF-9B50-C9F7D29C8BDA}" type="pres">
      <dgm:prSet presAssocID="{40356FE4-C151-4A84-9EB8-CEACDE1DC5AA}" presName="root2" presStyleCnt="0"/>
      <dgm:spPr/>
    </dgm:pt>
    <dgm:pt modelId="{918E6BE8-D125-4E3C-8C47-6A6BC90EA87E}" type="pres">
      <dgm:prSet presAssocID="{40356FE4-C151-4A84-9EB8-CEACDE1DC5AA}" presName="LevelTwoTextNode" presStyleLbl="node3" presStyleIdx="0" presStyleCnt="2">
        <dgm:presLayoutVars>
          <dgm:chPref val="3"/>
        </dgm:presLayoutVars>
      </dgm:prSet>
      <dgm:spPr/>
    </dgm:pt>
    <dgm:pt modelId="{A7F6BD61-FE82-44D9-B516-0AA8AB81CA9B}" type="pres">
      <dgm:prSet presAssocID="{40356FE4-C151-4A84-9EB8-CEACDE1DC5AA}" presName="level3hierChild" presStyleCnt="0"/>
      <dgm:spPr/>
    </dgm:pt>
    <dgm:pt modelId="{68A1BE11-C41A-4CF4-B3FF-0976FA3E6E48}" type="pres">
      <dgm:prSet presAssocID="{F29B5D01-0F7D-4215-BBD5-2C4A46F1AEE2}" presName="conn2-1" presStyleLbl="parChTrans1D4" presStyleIdx="0" presStyleCnt="3"/>
      <dgm:spPr/>
    </dgm:pt>
    <dgm:pt modelId="{AC7E5F35-F2BA-45D2-98B2-2685EDFDBA2D}" type="pres">
      <dgm:prSet presAssocID="{F29B5D01-0F7D-4215-BBD5-2C4A46F1AEE2}" presName="connTx" presStyleLbl="parChTrans1D4" presStyleIdx="0" presStyleCnt="3"/>
      <dgm:spPr/>
    </dgm:pt>
    <dgm:pt modelId="{152DBFE8-2EA5-4F03-A9A8-E00B7B5684F9}" type="pres">
      <dgm:prSet presAssocID="{8D870189-5D1F-44C5-B760-16D4C96095B0}" presName="root2" presStyleCnt="0"/>
      <dgm:spPr/>
    </dgm:pt>
    <dgm:pt modelId="{2E070231-6A28-4189-BEFC-08F6385D9D5E}" type="pres">
      <dgm:prSet presAssocID="{8D870189-5D1F-44C5-B760-16D4C96095B0}" presName="LevelTwoTextNode" presStyleLbl="node4" presStyleIdx="0" presStyleCnt="3" custScaleY="132146" custLinFactY="-19701" custLinFactNeighborX="-11121" custLinFactNeighborY="-100000">
        <dgm:presLayoutVars>
          <dgm:chPref val="3"/>
        </dgm:presLayoutVars>
      </dgm:prSet>
      <dgm:spPr/>
    </dgm:pt>
    <dgm:pt modelId="{B7E1E170-5C3E-4605-9A7F-FE24791E6A2A}" type="pres">
      <dgm:prSet presAssocID="{8D870189-5D1F-44C5-B760-16D4C96095B0}" presName="level3hierChild" presStyleCnt="0"/>
      <dgm:spPr/>
    </dgm:pt>
    <dgm:pt modelId="{F7782756-2230-477C-8F18-4075D5EB97AE}" type="pres">
      <dgm:prSet presAssocID="{4E09E5F8-910E-4E6E-BD65-9D405A916B19}" presName="conn2-1" presStyleLbl="parChTrans1D4" presStyleIdx="1" presStyleCnt="3"/>
      <dgm:spPr/>
    </dgm:pt>
    <dgm:pt modelId="{C3EB39B5-9F19-48D9-9EE4-30964E9169B4}" type="pres">
      <dgm:prSet presAssocID="{4E09E5F8-910E-4E6E-BD65-9D405A916B19}" presName="connTx" presStyleLbl="parChTrans1D4" presStyleIdx="1" presStyleCnt="3"/>
      <dgm:spPr/>
    </dgm:pt>
    <dgm:pt modelId="{C42F328B-225C-442C-82A0-AAEE3A6C4260}" type="pres">
      <dgm:prSet presAssocID="{D02E3DBB-9E0E-4F32-BBC6-0B6011F78CD0}" presName="root2" presStyleCnt="0"/>
      <dgm:spPr/>
    </dgm:pt>
    <dgm:pt modelId="{A0148289-70BB-4E09-A6E2-9DD8BBA92E06}" type="pres">
      <dgm:prSet presAssocID="{D02E3DBB-9E0E-4F32-BBC6-0B6011F78CD0}" presName="LevelTwoTextNode" presStyleLbl="node4" presStyleIdx="1" presStyleCnt="3" custScaleY="306958" custLinFactY="100000" custLinFactNeighborX="-15451" custLinFactNeighborY="113064">
        <dgm:presLayoutVars>
          <dgm:chPref val="3"/>
        </dgm:presLayoutVars>
      </dgm:prSet>
      <dgm:spPr/>
    </dgm:pt>
    <dgm:pt modelId="{9E62D921-7349-4D5C-9753-B5E003F60F65}" type="pres">
      <dgm:prSet presAssocID="{D02E3DBB-9E0E-4F32-BBC6-0B6011F78CD0}" presName="level3hierChild" presStyleCnt="0"/>
      <dgm:spPr/>
    </dgm:pt>
    <dgm:pt modelId="{4DAA7DE7-6D31-4615-BC27-219FDD4F384F}" type="pres">
      <dgm:prSet presAssocID="{AD38A463-283C-4635-8973-8DEAB2EA9F72}" presName="conn2-1" presStyleLbl="parChTrans1D4" presStyleIdx="2" presStyleCnt="3"/>
      <dgm:spPr/>
    </dgm:pt>
    <dgm:pt modelId="{E9B21F4E-3161-4201-81AE-E7F132C0873B}" type="pres">
      <dgm:prSet presAssocID="{AD38A463-283C-4635-8973-8DEAB2EA9F72}" presName="connTx" presStyleLbl="parChTrans1D4" presStyleIdx="2" presStyleCnt="3"/>
      <dgm:spPr/>
    </dgm:pt>
    <dgm:pt modelId="{0AEA2356-71CA-48DD-955B-8BE8B396F609}" type="pres">
      <dgm:prSet presAssocID="{D00380C6-88B8-41F1-A376-72EB19A582F5}" presName="root2" presStyleCnt="0"/>
      <dgm:spPr/>
    </dgm:pt>
    <dgm:pt modelId="{EF4BC343-1248-44A1-8479-9550EFE043B1}" type="pres">
      <dgm:prSet presAssocID="{D00380C6-88B8-41F1-A376-72EB19A582F5}" presName="LevelTwoTextNode" presStyleLbl="node4" presStyleIdx="2" presStyleCnt="3" custScaleY="154322" custLinFactY="-100000" custLinFactNeighborX="-16077" custLinFactNeighborY="-194004">
        <dgm:presLayoutVars>
          <dgm:chPref val="3"/>
        </dgm:presLayoutVars>
      </dgm:prSet>
      <dgm:spPr/>
    </dgm:pt>
    <dgm:pt modelId="{EC667C9D-BD45-401A-95D8-E3523C75EA03}" type="pres">
      <dgm:prSet presAssocID="{D00380C6-88B8-41F1-A376-72EB19A582F5}" presName="level3hierChild" presStyleCnt="0"/>
      <dgm:spPr/>
    </dgm:pt>
    <dgm:pt modelId="{50A5704C-0A88-4B79-99B8-BF3B5FA767C6}" type="pres">
      <dgm:prSet presAssocID="{77059F7C-7921-4FED-9DAC-759F58D56A51}" presName="conn2-1" presStyleLbl="parChTrans1D3" presStyleIdx="1" presStyleCnt="2"/>
      <dgm:spPr/>
    </dgm:pt>
    <dgm:pt modelId="{67FA3850-BFCD-4965-A2D3-61BEBF9E1730}" type="pres">
      <dgm:prSet presAssocID="{77059F7C-7921-4FED-9DAC-759F58D56A51}" presName="connTx" presStyleLbl="parChTrans1D3" presStyleIdx="1" presStyleCnt="2"/>
      <dgm:spPr/>
    </dgm:pt>
    <dgm:pt modelId="{62496256-191F-418B-A9FC-837707923C8F}" type="pres">
      <dgm:prSet presAssocID="{E1EC0052-E161-4FA6-9079-930275C682B1}" presName="root2" presStyleCnt="0"/>
      <dgm:spPr/>
    </dgm:pt>
    <dgm:pt modelId="{80E2F9CC-1E1B-4A94-BD36-F784C4ED7D7C}" type="pres">
      <dgm:prSet presAssocID="{E1EC0052-E161-4FA6-9079-930275C682B1}" presName="LevelTwoTextNode" presStyleLbl="node3" presStyleIdx="1" presStyleCnt="2" custScaleY="168462">
        <dgm:presLayoutVars>
          <dgm:chPref val="3"/>
        </dgm:presLayoutVars>
      </dgm:prSet>
      <dgm:spPr/>
    </dgm:pt>
    <dgm:pt modelId="{86A9D1F6-BA40-4895-9120-598064070956}" type="pres">
      <dgm:prSet presAssocID="{E1EC0052-E161-4FA6-9079-930275C682B1}" presName="level3hierChild" presStyleCnt="0"/>
      <dgm:spPr/>
    </dgm:pt>
  </dgm:ptLst>
  <dgm:cxnLst>
    <dgm:cxn modelId="{259D8800-090F-4AC6-A1C8-CCEE8FA3010E}" type="presOf" srcId="{AD38A463-283C-4635-8973-8DEAB2EA9F72}" destId="{4DAA7DE7-6D31-4615-BC27-219FDD4F384F}" srcOrd="0" destOrd="0" presId="urn:microsoft.com/office/officeart/2005/8/layout/hierarchy2"/>
    <dgm:cxn modelId="{D3561E0D-CAAD-46E4-8C5D-9BD2EBA28733}" type="presOf" srcId="{D8C46194-31EE-4827-B5E7-5D0022FC8485}" destId="{D2C78A87-F2FA-451A-9AC3-ACC34C664C48}" srcOrd="0" destOrd="0" presId="urn:microsoft.com/office/officeart/2005/8/layout/hierarchy2"/>
    <dgm:cxn modelId="{678B590D-695A-4A07-8CF6-4AAB745ADFAC}" type="presOf" srcId="{EFE4DEF3-E820-454A-8A03-432A36117074}" destId="{8DEF849B-5CCF-4CB2-A6EE-FCEE44F92B28}" srcOrd="0" destOrd="0" presId="urn:microsoft.com/office/officeart/2005/8/layout/hierarchy2"/>
    <dgm:cxn modelId="{526FF317-73CB-4FDB-A303-40C017FFCEDE}" type="presOf" srcId="{1555808F-AB69-4D8C-A86C-ED3B15C35046}" destId="{15047589-CC9F-4956-BF0E-95C94F6E0EC3}" srcOrd="0" destOrd="0" presId="urn:microsoft.com/office/officeart/2005/8/layout/hierarchy2"/>
    <dgm:cxn modelId="{2FAA8727-6013-4B2B-8B8B-AF9746488905}" srcId="{EFE4DEF3-E820-454A-8A03-432A36117074}" destId="{40356FE4-C151-4A84-9EB8-CEACDE1DC5AA}" srcOrd="0" destOrd="0" parTransId="{D8C46194-31EE-4827-B5E7-5D0022FC8485}" sibTransId="{86C10AE2-AE25-44AD-8818-564F24B51C27}"/>
    <dgm:cxn modelId="{88BD2E2B-5B23-4965-9615-A53733EF9D93}" srcId="{40356FE4-C151-4A84-9EB8-CEACDE1DC5AA}" destId="{8D870189-5D1F-44C5-B760-16D4C96095B0}" srcOrd="0" destOrd="0" parTransId="{F29B5D01-0F7D-4215-BBD5-2C4A46F1AEE2}" sibTransId="{EDE67D33-A8CD-4596-8B4F-E9E2E5EB03AA}"/>
    <dgm:cxn modelId="{85202030-52A7-4CD0-85E1-1A7F18C281A6}" srcId="{8D870189-5D1F-44C5-B760-16D4C96095B0}" destId="{D00380C6-88B8-41F1-A376-72EB19A582F5}" srcOrd="1" destOrd="0" parTransId="{AD38A463-283C-4635-8973-8DEAB2EA9F72}" sibTransId="{2CCB5EF2-1906-44E1-97A1-CCF1179766E2}"/>
    <dgm:cxn modelId="{8BC21A3C-E9ED-4E28-B8A2-8D9ACA28C3B5}" type="presOf" srcId="{77059F7C-7921-4FED-9DAC-759F58D56A51}" destId="{50A5704C-0A88-4B79-99B8-BF3B5FA767C6}" srcOrd="0" destOrd="0" presId="urn:microsoft.com/office/officeart/2005/8/layout/hierarchy2"/>
    <dgm:cxn modelId="{FABCDA3C-F8FB-4BFA-9B2A-7DCAD6934A5E}" srcId="{1555808F-AB69-4D8C-A86C-ED3B15C35046}" destId="{22CADBC5-8D20-4C93-9767-B69F70ACF8A9}" srcOrd="0" destOrd="0" parTransId="{98C62380-0F57-414A-AB00-02E6CAACB9E5}" sibTransId="{679A5991-CA9C-488B-836D-AF46870D82F5}"/>
    <dgm:cxn modelId="{C5D2825C-6951-4A3F-B95D-BC02C46ADED7}" type="presOf" srcId="{8D870189-5D1F-44C5-B760-16D4C96095B0}" destId="{2E070231-6A28-4189-BEFC-08F6385D9D5E}" srcOrd="0" destOrd="0" presId="urn:microsoft.com/office/officeart/2005/8/layout/hierarchy2"/>
    <dgm:cxn modelId="{1ED99A6A-3F47-472E-A0C1-EFF845BF9403}" type="presOf" srcId="{77059F7C-7921-4FED-9DAC-759F58D56A51}" destId="{67FA3850-BFCD-4965-A2D3-61BEBF9E1730}" srcOrd="1" destOrd="0" presId="urn:microsoft.com/office/officeart/2005/8/layout/hierarchy2"/>
    <dgm:cxn modelId="{2665246E-24F5-4A74-AC78-2625AC9FF538}" type="presOf" srcId="{D00380C6-88B8-41F1-A376-72EB19A582F5}" destId="{EF4BC343-1248-44A1-8479-9550EFE043B1}" srcOrd="0" destOrd="0" presId="urn:microsoft.com/office/officeart/2005/8/layout/hierarchy2"/>
    <dgm:cxn modelId="{E29DA54F-249C-41DC-998C-D71354B595BF}" type="presOf" srcId="{D02E3DBB-9E0E-4F32-BBC6-0B6011F78CD0}" destId="{A0148289-70BB-4E09-A6E2-9DD8BBA92E06}" srcOrd="0" destOrd="0" presId="urn:microsoft.com/office/officeart/2005/8/layout/hierarchy2"/>
    <dgm:cxn modelId="{A9A11471-925F-469C-97C7-8C563BCB1062}" type="presOf" srcId="{ED0A6E20-7E4D-4CF0-A38B-D2D86F689722}" destId="{266CAD9E-0F8C-4343-AC46-AF57520F3460}" srcOrd="0" destOrd="0" presId="urn:microsoft.com/office/officeart/2005/8/layout/hierarchy2"/>
    <dgm:cxn modelId="{FA16DB72-FAFE-433D-A24A-C2300604A9B2}" type="presOf" srcId="{D8C46194-31EE-4827-B5E7-5D0022FC8485}" destId="{A5C9AC52-908D-4F4E-9DE9-CFBCC138243C}" srcOrd="1" destOrd="0" presId="urn:microsoft.com/office/officeart/2005/8/layout/hierarchy2"/>
    <dgm:cxn modelId="{29013B73-2BA4-4D1E-A3DC-3B8E1FE59EC0}" srcId="{22CADBC5-8D20-4C93-9767-B69F70ACF8A9}" destId="{EFE4DEF3-E820-454A-8A03-432A36117074}" srcOrd="0" destOrd="0" parTransId="{ED0A6E20-7E4D-4CF0-A38B-D2D86F689722}" sibTransId="{A7F1F8E0-50D3-4EDB-B54A-A02FB7071CA1}"/>
    <dgm:cxn modelId="{D449417B-D1CB-4AA9-B130-01D98D0EA4F9}" type="presOf" srcId="{4E09E5F8-910E-4E6E-BD65-9D405A916B19}" destId="{C3EB39B5-9F19-48D9-9EE4-30964E9169B4}" srcOrd="1" destOrd="0" presId="urn:microsoft.com/office/officeart/2005/8/layout/hierarchy2"/>
    <dgm:cxn modelId="{7EB9517E-4809-4C7C-8F86-E38A3F08B986}" type="presOf" srcId="{4E09E5F8-910E-4E6E-BD65-9D405A916B19}" destId="{F7782756-2230-477C-8F18-4075D5EB97AE}" srcOrd="0" destOrd="0" presId="urn:microsoft.com/office/officeart/2005/8/layout/hierarchy2"/>
    <dgm:cxn modelId="{F6989A82-8C8A-46F8-A6FA-C7A0FECB5360}" srcId="{8D870189-5D1F-44C5-B760-16D4C96095B0}" destId="{D02E3DBB-9E0E-4F32-BBC6-0B6011F78CD0}" srcOrd="0" destOrd="0" parTransId="{4E09E5F8-910E-4E6E-BD65-9D405A916B19}" sibTransId="{AB57033F-DF4A-4287-BB76-BC6A6FECF076}"/>
    <dgm:cxn modelId="{F8375F84-68E8-4D2B-A62D-01DBD6E444B0}" srcId="{EFE4DEF3-E820-454A-8A03-432A36117074}" destId="{E1EC0052-E161-4FA6-9079-930275C682B1}" srcOrd="1" destOrd="0" parTransId="{77059F7C-7921-4FED-9DAC-759F58D56A51}" sibTransId="{399E638D-AC56-4D90-AF7B-3387A9555109}"/>
    <dgm:cxn modelId="{58E51297-DFBB-4D77-8DE4-1049A9D3C783}" type="presOf" srcId="{22CADBC5-8D20-4C93-9767-B69F70ACF8A9}" destId="{A29B6C61-8045-4692-B9A2-B642A4D3AC6B}" srcOrd="0" destOrd="0" presId="urn:microsoft.com/office/officeart/2005/8/layout/hierarchy2"/>
    <dgm:cxn modelId="{2802C9B0-ED8D-41CB-AB4D-76B3AADC98AB}" type="presOf" srcId="{40356FE4-C151-4A84-9EB8-CEACDE1DC5AA}" destId="{918E6BE8-D125-4E3C-8C47-6A6BC90EA87E}" srcOrd="0" destOrd="0" presId="urn:microsoft.com/office/officeart/2005/8/layout/hierarchy2"/>
    <dgm:cxn modelId="{3E17A8D9-9D7B-45DD-82F8-08E4A43F82F5}" type="presOf" srcId="{E1EC0052-E161-4FA6-9079-930275C682B1}" destId="{80E2F9CC-1E1B-4A94-BD36-F784C4ED7D7C}" srcOrd="0" destOrd="0" presId="urn:microsoft.com/office/officeart/2005/8/layout/hierarchy2"/>
    <dgm:cxn modelId="{20BCEBDD-C52B-449F-B5D9-9881E983916A}" type="presOf" srcId="{ED0A6E20-7E4D-4CF0-A38B-D2D86F689722}" destId="{B46F86B2-5E06-45DD-B782-F9FBE296E2C0}" srcOrd="1" destOrd="0" presId="urn:microsoft.com/office/officeart/2005/8/layout/hierarchy2"/>
    <dgm:cxn modelId="{67E9A5EF-5BAA-4AE1-86E5-CACF1273DCB1}" type="presOf" srcId="{AD38A463-283C-4635-8973-8DEAB2EA9F72}" destId="{E9B21F4E-3161-4201-81AE-E7F132C0873B}" srcOrd="1" destOrd="0" presId="urn:microsoft.com/office/officeart/2005/8/layout/hierarchy2"/>
    <dgm:cxn modelId="{4FDAC4F2-A8B5-4D17-A394-519E63CF69CC}" type="presOf" srcId="{F29B5D01-0F7D-4215-BBD5-2C4A46F1AEE2}" destId="{68A1BE11-C41A-4CF4-B3FF-0976FA3E6E48}" srcOrd="0" destOrd="0" presId="urn:microsoft.com/office/officeart/2005/8/layout/hierarchy2"/>
    <dgm:cxn modelId="{338E74FE-227E-420E-9CC8-EE8CB4FE99FE}" type="presOf" srcId="{F29B5D01-0F7D-4215-BBD5-2C4A46F1AEE2}" destId="{AC7E5F35-F2BA-45D2-98B2-2685EDFDBA2D}" srcOrd="1" destOrd="0" presId="urn:microsoft.com/office/officeart/2005/8/layout/hierarchy2"/>
    <dgm:cxn modelId="{9BC635B4-040C-411C-9C03-0D3559B8530E}" type="presParOf" srcId="{15047589-CC9F-4956-BF0E-95C94F6E0EC3}" destId="{5D4CE004-3DEF-40CE-BCF7-2A850F4C6FFA}" srcOrd="0" destOrd="0" presId="urn:microsoft.com/office/officeart/2005/8/layout/hierarchy2"/>
    <dgm:cxn modelId="{802C49CA-4461-4FA8-8825-F97539A451CA}" type="presParOf" srcId="{5D4CE004-3DEF-40CE-BCF7-2A850F4C6FFA}" destId="{A29B6C61-8045-4692-B9A2-B642A4D3AC6B}" srcOrd="0" destOrd="0" presId="urn:microsoft.com/office/officeart/2005/8/layout/hierarchy2"/>
    <dgm:cxn modelId="{D4FC9C8A-2491-463D-81C1-FB9B69214B76}" type="presParOf" srcId="{5D4CE004-3DEF-40CE-BCF7-2A850F4C6FFA}" destId="{03FEEC85-EBB6-4284-A2D3-8D569B1995DA}" srcOrd="1" destOrd="0" presId="urn:microsoft.com/office/officeart/2005/8/layout/hierarchy2"/>
    <dgm:cxn modelId="{02A8FE21-EC7D-4E4F-9242-299725311DFA}" type="presParOf" srcId="{03FEEC85-EBB6-4284-A2D3-8D569B1995DA}" destId="{266CAD9E-0F8C-4343-AC46-AF57520F3460}" srcOrd="0" destOrd="0" presId="urn:microsoft.com/office/officeart/2005/8/layout/hierarchy2"/>
    <dgm:cxn modelId="{046DC3D0-16EB-4ABF-B931-5975F5192A01}" type="presParOf" srcId="{266CAD9E-0F8C-4343-AC46-AF57520F3460}" destId="{B46F86B2-5E06-45DD-B782-F9FBE296E2C0}" srcOrd="0" destOrd="0" presId="urn:microsoft.com/office/officeart/2005/8/layout/hierarchy2"/>
    <dgm:cxn modelId="{17083C2F-7C51-4381-952D-C2F81B4799FC}" type="presParOf" srcId="{03FEEC85-EBB6-4284-A2D3-8D569B1995DA}" destId="{32867C06-DE0E-4B73-92A4-A1C0AD383408}" srcOrd="1" destOrd="0" presId="urn:microsoft.com/office/officeart/2005/8/layout/hierarchy2"/>
    <dgm:cxn modelId="{6B2C1CD9-4819-4344-B7FB-A11EAFEB9D3E}" type="presParOf" srcId="{32867C06-DE0E-4B73-92A4-A1C0AD383408}" destId="{8DEF849B-5CCF-4CB2-A6EE-FCEE44F92B28}" srcOrd="0" destOrd="0" presId="urn:microsoft.com/office/officeart/2005/8/layout/hierarchy2"/>
    <dgm:cxn modelId="{6285A930-EF5F-47A9-902B-3682BFA205F5}" type="presParOf" srcId="{32867C06-DE0E-4B73-92A4-A1C0AD383408}" destId="{1C18646E-AC0A-4A1F-89CE-4DB97E64FD3E}" srcOrd="1" destOrd="0" presId="urn:microsoft.com/office/officeart/2005/8/layout/hierarchy2"/>
    <dgm:cxn modelId="{E542B4C4-45B9-4387-BF50-9B3DC86ACFFB}" type="presParOf" srcId="{1C18646E-AC0A-4A1F-89CE-4DB97E64FD3E}" destId="{D2C78A87-F2FA-451A-9AC3-ACC34C664C48}" srcOrd="0" destOrd="0" presId="urn:microsoft.com/office/officeart/2005/8/layout/hierarchy2"/>
    <dgm:cxn modelId="{2DF1DB94-B710-4E32-91B6-B9A703483B97}" type="presParOf" srcId="{D2C78A87-F2FA-451A-9AC3-ACC34C664C48}" destId="{A5C9AC52-908D-4F4E-9DE9-CFBCC138243C}" srcOrd="0" destOrd="0" presId="urn:microsoft.com/office/officeart/2005/8/layout/hierarchy2"/>
    <dgm:cxn modelId="{426FAE76-9DC8-4082-A719-EF9CD6CA02F7}" type="presParOf" srcId="{1C18646E-AC0A-4A1F-89CE-4DB97E64FD3E}" destId="{0AD5590B-25ED-4CEF-9B50-C9F7D29C8BDA}" srcOrd="1" destOrd="0" presId="urn:microsoft.com/office/officeart/2005/8/layout/hierarchy2"/>
    <dgm:cxn modelId="{21AA2044-7837-4487-9A06-C53CA6C8865E}" type="presParOf" srcId="{0AD5590B-25ED-4CEF-9B50-C9F7D29C8BDA}" destId="{918E6BE8-D125-4E3C-8C47-6A6BC90EA87E}" srcOrd="0" destOrd="0" presId="urn:microsoft.com/office/officeart/2005/8/layout/hierarchy2"/>
    <dgm:cxn modelId="{72E776E6-B5E8-4B8C-A6E3-4EA9C0B3E3DA}" type="presParOf" srcId="{0AD5590B-25ED-4CEF-9B50-C9F7D29C8BDA}" destId="{A7F6BD61-FE82-44D9-B516-0AA8AB81CA9B}" srcOrd="1" destOrd="0" presId="urn:microsoft.com/office/officeart/2005/8/layout/hierarchy2"/>
    <dgm:cxn modelId="{1A9CD1E7-69EF-456D-B98D-7BC6434D14A0}" type="presParOf" srcId="{A7F6BD61-FE82-44D9-B516-0AA8AB81CA9B}" destId="{68A1BE11-C41A-4CF4-B3FF-0976FA3E6E48}" srcOrd="0" destOrd="0" presId="urn:microsoft.com/office/officeart/2005/8/layout/hierarchy2"/>
    <dgm:cxn modelId="{0B9DFF55-943F-4689-BA22-475BFA5DECF2}" type="presParOf" srcId="{68A1BE11-C41A-4CF4-B3FF-0976FA3E6E48}" destId="{AC7E5F35-F2BA-45D2-98B2-2685EDFDBA2D}" srcOrd="0" destOrd="0" presId="urn:microsoft.com/office/officeart/2005/8/layout/hierarchy2"/>
    <dgm:cxn modelId="{2353ABDA-9D4A-4177-9385-F7468318D388}" type="presParOf" srcId="{A7F6BD61-FE82-44D9-B516-0AA8AB81CA9B}" destId="{152DBFE8-2EA5-4F03-A9A8-E00B7B5684F9}" srcOrd="1" destOrd="0" presId="urn:microsoft.com/office/officeart/2005/8/layout/hierarchy2"/>
    <dgm:cxn modelId="{352AC96B-6011-413F-89D1-E4DEB4BEACED}" type="presParOf" srcId="{152DBFE8-2EA5-4F03-A9A8-E00B7B5684F9}" destId="{2E070231-6A28-4189-BEFC-08F6385D9D5E}" srcOrd="0" destOrd="0" presId="urn:microsoft.com/office/officeart/2005/8/layout/hierarchy2"/>
    <dgm:cxn modelId="{8F487F75-0CFA-4D72-8D08-4FAB3D2078AB}" type="presParOf" srcId="{152DBFE8-2EA5-4F03-A9A8-E00B7B5684F9}" destId="{B7E1E170-5C3E-4605-9A7F-FE24791E6A2A}" srcOrd="1" destOrd="0" presId="urn:microsoft.com/office/officeart/2005/8/layout/hierarchy2"/>
    <dgm:cxn modelId="{A4FA2A1A-688A-4069-B408-616E9A058009}" type="presParOf" srcId="{B7E1E170-5C3E-4605-9A7F-FE24791E6A2A}" destId="{F7782756-2230-477C-8F18-4075D5EB97AE}" srcOrd="0" destOrd="0" presId="urn:microsoft.com/office/officeart/2005/8/layout/hierarchy2"/>
    <dgm:cxn modelId="{4DA35C9F-A9AF-4DBC-B426-3F8D7BBF0931}" type="presParOf" srcId="{F7782756-2230-477C-8F18-4075D5EB97AE}" destId="{C3EB39B5-9F19-48D9-9EE4-30964E9169B4}" srcOrd="0" destOrd="0" presId="urn:microsoft.com/office/officeart/2005/8/layout/hierarchy2"/>
    <dgm:cxn modelId="{D5FC82DC-12D7-44B7-B0A7-5DEB48899457}" type="presParOf" srcId="{B7E1E170-5C3E-4605-9A7F-FE24791E6A2A}" destId="{C42F328B-225C-442C-82A0-AAEE3A6C4260}" srcOrd="1" destOrd="0" presId="urn:microsoft.com/office/officeart/2005/8/layout/hierarchy2"/>
    <dgm:cxn modelId="{5675B996-17E9-4679-987C-DB886BF06C17}" type="presParOf" srcId="{C42F328B-225C-442C-82A0-AAEE3A6C4260}" destId="{A0148289-70BB-4E09-A6E2-9DD8BBA92E06}" srcOrd="0" destOrd="0" presId="urn:microsoft.com/office/officeart/2005/8/layout/hierarchy2"/>
    <dgm:cxn modelId="{FE9032FB-FCF0-4579-89A0-7BF805E9D84C}" type="presParOf" srcId="{C42F328B-225C-442C-82A0-AAEE3A6C4260}" destId="{9E62D921-7349-4D5C-9753-B5E003F60F65}" srcOrd="1" destOrd="0" presId="urn:microsoft.com/office/officeart/2005/8/layout/hierarchy2"/>
    <dgm:cxn modelId="{F81EB18C-E365-4CFC-B447-50BAC4FB2377}" type="presParOf" srcId="{B7E1E170-5C3E-4605-9A7F-FE24791E6A2A}" destId="{4DAA7DE7-6D31-4615-BC27-219FDD4F384F}" srcOrd="2" destOrd="0" presId="urn:microsoft.com/office/officeart/2005/8/layout/hierarchy2"/>
    <dgm:cxn modelId="{1936D5A3-D164-4B1F-9BA8-AC39596DDA3F}" type="presParOf" srcId="{4DAA7DE7-6D31-4615-BC27-219FDD4F384F}" destId="{E9B21F4E-3161-4201-81AE-E7F132C0873B}" srcOrd="0" destOrd="0" presId="urn:microsoft.com/office/officeart/2005/8/layout/hierarchy2"/>
    <dgm:cxn modelId="{0184C4AF-053A-4057-852F-9B555A3B45E5}" type="presParOf" srcId="{B7E1E170-5C3E-4605-9A7F-FE24791E6A2A}" destId="{0AEA2356-71CA-48DD-955B-8BE8B396F609}" srcOrd="3" destOrd="0" presId="urn:microsoft.com/office/officeart/2005/8/layout/hierarchy2"/>
    <dgm:cxn modelId="{2AB78EAF-4C57-44E1-AE31-3BF837497764}" type="presParOf" srcId="{0AEA2356-71CA-48DD-955B-8BE8B396F609}" destId="{EF4BC343-1248-44A1-8479-9550EFE043B1}" srcOrd="0" destOrd="0" presId="urn:microsoft.com/office/officeart/2005/8/layout/hierarchy2"/>
    <dgm:cxn modelId="{0FE4AF16-2FCF-4C31-BB1C-0E9C7265FE71}" type="presParOf" srcId="{0AEA2356-71CA-48DD-955B-8BE8B396F609}" destId="{EC667C9D-BD45-401A-95D8-E3523C75EA03}" srcOrd="1" destOrd="0" presId="urn:microsoft.com/office/officeart/2005/8/layout/hierarchy2"/>
    <dgm:cxn modelId="{2AAA3B15-68BB-4981-BBA4-62F8FF175191}" type="presParOf" srcId="{1C18646E-AC0A-4A1F-89CE-4DB97E64FD3E}" destId="{50A5704C-0A88-4B79-99B8-BF3B5FA767C6}" srcOrd="2" destOrd="0" presId="urn:microsoft.com/office/officeart/2005/8/layout/hierarchy2"/>
    <dgm:cxn modelId="{E1D13DB3-4B29-4107-B801-D81BDD69D7F8}" type="presParOf" srcId="{50A5704C-0A88-4B79-99B8-BF3B5FA767C6}" destId="{67FA3850-BFCD-4965-A2D3-61BEBF9E1730}" srcOrd="0" destOrd="0" presId="urn:microsoft.com/office/officeart/2005/8/layout/hierarchy2"/>
    <dgm:cxn modelId="{1D7D8361-F3B6-4315-94CF-CF271C60D00F}" type="presParOf" srcId="{1C18646E-AC0A-4A1F-89CE-4DB97E64FD3E}" destId="{62496256-191F-418B-A9FC-837707923C8F}" srcOrd="3" destOrd="0" presId="urn:microsoft.com/office/officeart/2005/8/layout/hierarchy2"/>
    <dgm:cxn modelId="{407935AD-A3D7-430E-A4B5-4790F40D9AAC}" type="presParOf" srcId="{62496256-191F-418B-A9FC-837707923C8F}" destId="{80E2F9CC-1E1B-4A94-BD36-F784C4ED7D7C}" srcOrd="0" destOrd="0" presId="urn:microsoft.com/office/officeart/2005/8/layout/hierarchy2"/>
    <dgm:cxn modelId="{6110DFF8-0FB1-4C22-B507-101A020BC23B}" type="presParOf" srcId="{62496256-191F-418B-A9FC-837707923C8F}" destId="{86A9D1F6-BA40-4895-9120-598064070956}"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9B6C61-8045-4692-B9A2-B642A4D3AC6B}">
      <dsp:nvSpPr>
        <dsp:cNvPr id="0" name=""/>
        <dsp:cNvSpPr/>
      </dsp:nvSpPr>
      <dsp:spPr>
        <a:xfrm>
          <a:off x="9725" y="2673774"/>
          <a:ext cx="1799854" cy="2045318"/>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What is the problem or barrier?</a:t>
          </a:r>
        </a:p>
      </dsp:txBody>
      <dsp:txXfrm>
        <a:off x="62441" y="2726490"/>
        <a:ext cx="1694422" cy="1939886"/>
      </dsp:txXfrm>
    </dsp:sp>
    <dsp:sp modelId="{266CAD9E-0F8C-4343-AC46-AF57520F3460}">
      <dsp:nvSpPr>
        <dsp:cNvPr id="0" name=""/>
        <dsp:cNvSpPr/>
      </dsp:nvSpPr>
      <dsp:spPr>
        <a:xfrm>
          <a:off x="1809579" y="3683131"/>
          <a:ext cx="719941" cy="26604"/>
        </a:xfrm>
        <a:custGeom>
          <a:avLst/>
          <a:gdLst/>
          <a:ahLst/>
          <a:cxnLst/>
          <a:rect l="0" t="0" r="0" b="0"/>
          <a:pathLst>
            <a:path>
              <a:moveTo>
                <a:pt x="0" y="13302"/>
              </a:moveTo>
              <a:lnTo>
                <a:pt x="719941" y="133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51551" y="3678435"/>
        <a:ext cx="35997" cy="35997"/>
      </dsp:txXfrm>
    </dsp:sp>
    <dsp:sp modelId="{8DEF849B-5CCF-4CB2-A6EE-FCEE44F92B28}">
      <dsp:nvSpPr>
        <dsp:cNvPr id="0" name=""/>
        <dsp:cNvSpPr/>
      </dsp:nvSpPr>
      <dsp:spPr>
        <a:xfrm>
          <a:off x="2529521" y="2032081"/>
          <a:ext cx="1799854" cy="332870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Is the problem or barrier linked to:</a:t>
          </a:r>
        </a:p>
        <a:p>
          <a:pPr marL="0" lvl="0" indent="0" algn="l" defTabSz="711200">
            <a:lnSpc>
              <a:spcPct val="90000"/>
            </a:lnSpc>
            <a:spcBef>
              <a:spcPct val="0"/>
            </a:spcBef>
            <a:spcAft>
              <a:spcPct val="35000"/>
            </a:spcAft>
            <a:buFont typeface="Arial" panose="020B0604020202020204" pitchFamily="34" charset="0"/>
            <a:buNone/>
          </a:pPr>
          <a:r>
            <a:rPr lang="en-US" sz="1600" kern="1200" dirty="0"/>
            <a:t>-the </a:t>
          </a:r>
          <a:r>
            <a:rPr lang="en-US" sz="1600" b="1" kern="1200" dirty="0"/>
            <a:t>availability*</a:t>
          </a:r>
          <a:r>
            <a:rPr lang="en-US" sz="1600" kern="1200" dirty="0"/>
            <a:t> of services or supports?   </a:t>
          </a:r>
        </a:p>
        <a:p>
          <a:pPr marL="0" lvl="0" indent="0" algn="l" defTabSz="711200">
            <a:lnSpc>
              <a:spcPct val="90000"/>
            </a:lnSpc>
            <a:spcBef>
              <a:spcPct val="0"/>
            </a:spcBef>
            <a:spcAft>
              <a:spcPct val="35000"/>
            </a:spcAft>
            <a:buFont typeface="Arial" panose="020B0604020202020204" pitchFamily="34" charset="0"/>
            <a:buNone/>
          </a:pPr>
          <a:r>
            <a:rPr lang="en-US" sz="1600" kern="1200" dirty="0"/>
            <a:t>-the </a:t>
          </a:r>
          <a:r>
            <a:rPr lang="en-US" sz="1600" b="1" kern="1200" dirty="0"/>
            <a:t>design*</a:t>
          </a:r>
          <a:r>
            <a:rPr lang="en-US" sz="1600" kern="1200" dirty="0"/>
            <a:t> of services or supports?</a:t>
          </a:r>
        </a:p>
        <a:p>
          <a:pPr marL="0" lvl="0" indent="0" algn="l" defTabSz="711200">
            <a:lnSpc>
              <a:spcPct val="90000"/>
            </a:lnSpc>
            <a:spcBef>
              <a:spcPct val="0"/>
            </a:spcBef>
            <a:spcAft>
              <a:spcPct val="35000"/>
            </a:spcAft>
            <a:buFont typeface="Arial" panose="020B0604020202020204" pitchFamily="34" charset="0"/>
            <a:buNone/>
          </a:pPr>
          <a:r>
            <a:rPr lang="en-US" sz="1600" kern="1200" dirty="0"/>
            <a:t>-the </a:t>
          </a:r>
          <a:r>
            <a:rPr lang="en-US" sz="1600" b="1" kern="1200" dirty="0"/>
            <a:t>delivery*</a:t>
          </a:r>
          <a:r>
            <a:rPr lang="en-US" sz="1600" kern="1200" dirty="0"/>
            <a:t> of services or supports? </a:t>
          </a:r>
        </a:p>
        <a:p>
          <a:pPr marL="0" lvl="0" indent="0" algn="l" defTabSz="711200">
            <a:lnSpc>
              <a:spcPct val="90000"/>
            </a:lnSpc>
            <a:spcBef>
              <a:spcPct val="0"/>
            </a:spcBef>
            <a:spcAft>
              <a:spcPct val="35000"/>
            </a:spcAft>
            <a:buFont typeface="Arial" panose="020B0604020202020204" pitchFamily="34" charset="0"/>
            <a:buNone/>
          </a:pPr>
          <a:r>
            <a:rPr lang="en-US" sz="1600" kern="1200" dirty="0"/>
            <a:t>*see notes</a:t>
          </a:r>
        </a:p>
        <a:p>
          <a:pPr marL="0" lvl="0" indent="0" algn="l" defTabSz="711200">
            <a:lnSpc>
              <a:spcPct val="90000"/>
            </a:lnSpc>
            <a:spcBef>
              <a:spcPct val="0"/>
            </a:spcBef>
            <a:spcAft>
              <a:spcPct val="35000"/>
            </a:spcAft>
            <a:buFont typeface="Arial" panose="020B0604020202020204" pitchFamily="34" charset="0"/>
            <a:buNone/>
          </a:pPr>
          <a:endParaRPr lang="en-US" sz="1400" kern="1200" dirty="0"/>
        </a:p>
      </dsp:txBody>
      <dsp:txXfrm>
        <a:off x="2582237" y="2084797"/>
        <a:ext cx="1694422" cy="3223272"/>
      </dsp:txXfrm>
    </dsp:sp>
    <dsp:sp modelId="{D2C78A87-F2FA-451A-9AC3-ACC34C664C48}">
      <dsp:nvSpPr>
        <dsp:cNvPr id="0" name=""/>
        <dsp:cNvSpPr/>
      </dsp:nvSpPr>
      <dsp:spPr>
        <a:xfrm rot="18665531">
          <a:off x="4141672" y="3270375"/>
          <a:ext cx="1095347" cy="26604"/>
        </a:xfrm>
        <a:custGeom>
          <a:avLst/>
          <a:gdLst/>
          <a:ahLst/>
          <a:cxnLst/>
          <a:rect l="0" t="0" r="0" b="0"/>
          <a:pathLst>
            <a:path>
              <a:moveTo>
                <a:pt x="0" y="13302"/>
              </a:moveTo>
              <a:lnTo>
                <a:pt x="1095347" y="133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61962" y="3256294"/>
        <a:ext cx="54767" cy="54767"/>
      </dsp:txXfrm>
    </dsp:sp>
    <dsp:sp modelId="{918E6BE8-D125-4E3C-8C47-6A6BC90EA87E}">
      <dsp:nvSpPr>
        <dsp:cNvPr id="0" name=""/>
        <dsp:cNvSpPr/>
      </dsp:nvSpPr>
      <dsp:spPr>
        <a:xfrm>
          <a:off x="5049317" y="2420958"/>
          <a:ext cx="1799854" cy="899927"/>
        </a:xfrm>
        <a:prstGeom prst="roundRect">
          <a:avLst>
            <a:gd name="adj" fmla="val 10000"/>
          </a:avLst>
        </a:prstGeom>
        <a:solidFill>
          <a:schemeClr val="accent6">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If yes, continue.</a:t>
          </a:r>
        </a:p>
      </dsp:txBody>
      <dsp:txXfrm>
        <a:off x="5075675" y="2447316"/>
        <a:ext cx="1747138" cy="847211"/>
      </dsp:txXfrm>
    </dsp:sp>
    <dsp:sp modelId="{68A1BE11-C41A-4CF4-B3FF-0976FA3E6E48}">
      <dsp:nvSpPr>
        <dsp:cNvPr id="0" name=""/>
        <dsp:cNvSpPr/>
      </dsp:nvSpPr>
      <dsp:spPr>
        <a:xfrm rot="17745491">
          <a:off x="6511027" y="2319008"/>
          <a:ext cx="1196067" cy="26604"/>
        </a:xfrm>
        <a:custGeom>
          <a:avLst/>
          <a:gdLst/>
          <a:ahLst/>
          <a:cxnLst/>
          <a:rect l="0" t="0" r="0" b="0"/>
          <a:pathLst>
            <a:path>
              <a:moveTo>
                <a:pt x="0" y="13302"/>
              </a:moveTo>
              <a:lnTo>
                <a:pt x="1196067" y="133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79159" y="2302409"/>
        <a:ext cx="59803" cy="59803"/>
      </dsp:txXfrm>
    </dsp:sp>
    <dsp:sp modelId="{2E070231-6A28-4189-BEFC-08F6385D9D5E}">
      <dsp:nvSpPr>
        <dsp:cNvPr id="0" name=""/>
        <dsp:cNvSpPr/>
      </dsp:nvSpPr>
      <dsp:spPr>
        <a:xfrm>
          <a:off x="7368951" y="1199091"/>
          <a:ext cx="1799854" cy="118921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0" kern="1200"/>
            <a:t>How will the Council address the problem?</a:t>
          </a:r>
        </a:p>
        <a:p>
          <a:pPr marL="0" lvl="0" indent="0" algn="ctr" defTabSz="889000">
            <a:lnSpc>
              <a:spcPct val="90000"/>
            </a:lnSpc>
            <a:spcBef>
              <a:spcPct val="0"/>
            </a:spcBef>
            <a:spcAft>
              <a:spcPct val="35000"/>
            </a:spcAft>
            <a:buNone/>
          </a:pPr>
          <a:endParaRPr lang="en-US" sz="1400" b="0" kern="1200" dirty="0"/>
        </a:p>
      </dsp:txBody>
      <dsp:txXfrm>
        <a:off x="7403782" y="1233922"/>
        <a:ext cx="1730192" cy="1119555"/>
      </dsp:txXfrm>
    </dsp:sp>
    <dsp:sp modelId="{F7782756-2230-477C-8F18-4075D5EB97AE}">
      <dsp:nvSpPr>
        <dsp:cNvPr id="0" name=""/>
        <dsp:cNvSpPr/>
      </dsp:nvSpPr>
      <dsp:spPr>
        <a:xfrm rot="4437474">
          <a:off x="8328197" y="2896775"/>
          <a:ext cx="2323224" cy="26604"/>
        </a:xfrm>
        <a:custGeom>
          <a:avLst/>
          <a:gdLst/>
          <a:ahLst/>
          <a:cxnLst/>
          <a:rect l="0" t="0" r="0" b="0"/>
          <a:pathLst>
            <a:path>
              <a:moveTo>
                <a:pt x="0" y="13302"/>
              </a:moveTo>
              <a:lnTo>
                <a:pt x="2323224" y="133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9431729" y="2851997"/>
        <a:ext cx="116161" cy="116161"/>
      </dsp:txXfrm>
    </dsp:sp>
    <dsp:sp modelId="{A0148289-70BB-4E09-A6E2-9DD8BBA92E06}">
      <dsp:nvSpPr>
        <dsp:cNvPr id="0" name=""/>
        <dsp:cNvSpPr/>
      </dsp:nvSpPr>
      <dsp:spPr>
        <a:xfrm>
          <a:off x="9810814" y="2645256"/>
          <a:ext cx="1799854" cy="2762398"/>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Will the systems change effort be:</a:t>
          </a:r>
        </a:p>
        <a:p>
          <a:pPr marL="0" lvl="0" indent="0" algn="l" defTabSz="711200">
            <a:lnSpc>
              <a:spcPct val="90000"/>
            </a:lnSpc>
            <a:spcBef>
              <a:spcPct val="0"/>
            </a:spcBef>
            <a:spcAft>
              <a:spcPct val="35000"/>
            </a:spcAft>
            <a:buNone/>
          </a:pPr>
          <a:endParaRPr lang="en-US" sz="1600" kern="1200" dirty="0"/>
        </a:p>
        <a:p>
          <a:pPr marL="0" lvl="0" indent="0" algn="l" defTabSz="711200">
            <a:lnSpc>
              <a:spcPct val="90000"/>
            </a:lnSpc>
            <a:spcBef>
              <a:spcPct val="0"/>
            </a:spcBef>
            <a:spcAft>
              <a:spcPct val="35000"/>
            </a:spcAft>
            <a:buNone/>
          </a:pPr>
          <a:r>
            <a:rPr lang="en-US" sz="1600" kern="1200" dirty="0"/>
            <a:t>-Sustained [able to be maintained] </a:t>
          </a:r>
        </a:p>
        <a:p>
          <a:pPr marL="0" lvl="0" indent="0" algn="l" defTabSz="711200">
            <a:lnSpc>
              <a:spcPct val="90000"/>
            </a:lnSpc>
            <a:spcBef>
              <a:spcPct val="0"/>
            </a:spcBef>
            <a:spcAft>
              <a:spcPct val="35000"/>
            </a:spcAft>
            <a:buNone/>
          </a:pPr>
          <a:r>
            <a:rPr lang="en-US" sz="1600" kern="1200" dirty="0"/>
            <a:t>-Transferred  [work in other places] </a:t>
          </a:r>
        </a:p>
        <a:p>
          <a:pPr marL="0" lvl="0" indent="0" algn="l" defTabSz="711200">
            <a:lnSpc>
              <a:spcPct val="90000"/>
            </a:lnSpc>
            <a:spcBef>
              <a:spcPct val="0"/>
            </a:spcBef>
            <a:spcAft>
              <a:spcPct val="35000"/>
            </a:spcAft>
            <a:buNone/>
          </a:pPr>
          <a:r>
            <a:rPr lang="en-US" sz="1600" kern="1200" dirty="0"/>
            <a:t>-Replicated [able to be copied] </a:t>
          </a:r>
        </a:p>
      </dsp:txBody>
      <dsp:txXfrm>
        <a:off x="9863530" y="2697972"/>
        <a:ext cx="1694422" cy="2656966"/>
      </dsp:txXfrm>
    </dsp:sp>
    <dsp:sp modelId="{4DAA7DE7-6D31-4615-BC27-219FDD4F384F}">
      <dsp:nvSpPr>
        <dsp:cNvPr id="0" name=""/>
        <dsp:cNvSpPr/>
      </dsp:nvSpPr>
      <dsp:spPr>
        <a:xfrm rot="20954177">
          <a:off x="9163157" y="1720444"/>
          <a:ext cx="642037" cy="26604"/>
        </a:xfrm>
        <a:custGeom>
          <a:avLst/>
          <a:gdLst/>
          <a:ahLst/>
          <a:cxnLst/>
          <a:rect l="0" t="0" r="0" b="0"/>
          <a:pathLst>
            <a:path>
              <a:moveTo>
                <a:pt x="0" y="13302"/>
              </a:moveTo>
              <a:lnTo>
                <a:pt x="642037" y="133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468125" y="1717696"/>
        <a:ext cx="32101" cy="32101"/>
      </dsp:txXfrm>
    </dsp:sp>
    <dsp:sp modelId="{EF4BC343-1248-44A1-8479-9550EFE043B1}">
      <dsp:nvSpPr>
        <dsp:cNvPr id="0" name=""/>
        <dsp:cNvSpPr/>
      </dsp:nvSpPr>
      <dsp:spPr>
        <a:xfrm>
          <a:off x="9799546" y="979401"/>
          <a:ext cx="1799854" cy="138878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What IMPACTS are expected for people with ID/DD and their families?</a:t>
          </a:r>
        </a:p>
      </dsp:txBody>
      <dsp:txXfrm>
        <a:off x="9840222" y="1020077"/>
        <a:ext cx="1718502" cy="1307433"/>
      </dsp:txXfrm>
    </dsp:sp>
    <dsp:sp modelId="{50A5704C-0A88-4B79-99B8-BF3B5FA767C6}">
      <dsp:nvSpPr>
        <dsp:cNvPr id="0" name=""/>
        <dsp:cNvSpPr/>
      </dsp:nvSpPr>
      <dsp:spPr>
        <a:xfrm rot="2142401">
          <a:off x="4246040" y="3941860"/>
          <a:ext cx="886610" cy="26604"/>
        </a:xfrm>
        <a:custGeom>
          <a:avLst/>
          <a:gdLst/>
          <a:ahLst/>
          <a:cxnLst/>
          <a:rect l="0" t="0" r="0" b="0"/>
          <a:pathLst>
            <a:path>
              <a:moveTo>
                <a:pt x="0" y="13302"/>
              </a:moveTo>
              <a:lnTo>
                <a:pt x="886610" y="133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67181" y="3932998"/>
        <a:ext cx="44330" cy="44330"/>
      </dsp:txXfrm>
    </dsp:sp>
    <dsp:sp modelId="{80E2F9CC-1E1B-4A94-BD36-F784C4ED7D7C}">
      <dsp:nvSpPr>
        <dsp:cNvPr id="0" name=""/>
        <dsp:cNvSpPr/>
      </dsp:nvSpPr>
      <dsp:spPr>
        <a:xfrm>
          <a:off x="5049317" y="3455874"/>
          <a:ext cx="1799854" cy="1516035"/>
        </a:xfrm>
        <a:prstGeom prst="roundRect">
          <a:avLst>
            <a:gd name="adj" fmla="val 10000"/>
          </a:avLst>
        </a:prstGeom>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If no, this would not be a systems change effort.</a:t>
          </a:r>
        </a:p>
        <a:p>
          <a:pPr marL="0" lvl="0" indent="0" algn="l" defTabSz="622300">
            <a:lnSpc>
              <a:spcPct val="90000"/>
            </a:lnSpc>
            <a:spcBef>
              <a:spcPct val="0"/>
            </a:spcBef>
            <a:spcAft>
              <a:spcPct val="35000"/>
            </a:spcAft>
            <a:buNone/>
          </a:pPr>
          <a:r>
            <a:rPr lang="en-US" sz="1400" b="1" kern="1200" dirty="0"/>
            <a:t>**see note</a:t>
          </a:r>
        </a:p>
        <a:p>
          <a:pPr marL="0" lvl="0" indent="0" algn="ctr" defTabSz="622300">
            <a:lnSpc>
              <a:spcPct val="90000"/>
            </a:lnSpc>
            <a:spcBef>
              <a:spcPct val="0"/>
            </a:spcBef>
            <a:spcAft>
              <a:spcPct val="35000"/>
            </a:spcAft>
            <a:buNone/>
          </a:pPr>
          <a:r>
            <a:rPr lang="en-US" sz="1200" b="1" kern="1200" dirty="0"/>
            <a:t> </a:t>
          </a:r>
        </a:p>
      </dsp:txBody>
      <dsp:txXfrm>
        <a:off x="5093720" y="3500277"/>
        <a:ext cx="1711048" cy="142722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A8F07-2DBF-4DA0-ABB7-FAB5237132C9}" type="datetimeFigureOut">
              <a:rPr lang="en-US" smtClean="0"/>
              <a:t>7/15/2021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DF2E19-1BD0-409C-8496-3A30F99547B0}" type="slidenum">
              <a:rPr lang="en-US" smtClean="0"/>
              <a:t>‹#›</a:t>
            </a:fld>
            <a:endParaRPr lang="en-US"/>
          </a:p>
        </p:txBody>
      </p:sp>
    </p:spTree>
    <p:extLst>
      <p:ext uri="{BB962C8B-B14F-4D97-AF65-F5344CB8AC3E}">
        <p14:creationId xmlns:p14="http://schemas.microsoft.com/office/powerpoint/2010/main" val="3620830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BETH</a:t>
            </a:r>
          </a:p>
          <a:p>
            <a:endParaRPr lang="en-US" b="0" dirty="0"/>
          </a:p>
          <a:p>
            <a:r>
              <a:rPr lang="en-US" b="0" dirty="0"/>
              <a:t>Our approach was to develop a decision tree model.  Here you will see the reference to the final rule definition of systems change.  This served as the foundation for the tool.</a:t>
            </a:r>
          </a:p>
          <a:p>
            <a:endParaRPr lang="en-US" b="0" dirty="0"/>
          </a:p>
          <a:p>
            <a:r>
              <a:rPr lang="en-US" b="0" dirty="0"/>
              <a:t>Moving from left to right you will note we started with identifying the problem or barrier the Council is trying to solve.  Then we move forward to determining if the problem or barrier is linked to the availability of services or supports, the design of services or supports, or the delivery of services or supports.  I want to take a moment to review availability, design, and delivery.</a:t>
            </a:r>
          </a:p>
          <a:p>
            <a:endParaRPr lang="en-US" b="1" dirty="0"/>
          </a:p>
          <a:p>
            <a:r>
              <a:rPr lang="en-US" b="1" dirty="0"/>
              <a:t>*Availability</a:t>
            </a:r>
            <a:r>
              <a:rPr lang="en-US" dirty="0"/>
              <a:t> means are services available, or do you have to wait for services or supports, or the amount of money to provide services, the number of services a person with ID/DD needs – are those available?</a:t>
            </a:r>
          </a:p>
          <a:p>
            <a:endParaRPr lang="en-US" dirty="0"/>
          </a:p>
          <a:p>
            <a:r>
              <a:rPr lang="en-US" b="1" dirty="0"/>
              <a:t>*Design</a:t>
            </a:r>
            <a:r>
              <a:rPr lang="en-US" dirty="0"/>
              <a:t> refers to the way people working in a system organize services and supports.  Design includes planning to provide services and supports, how services and supports are provided to people, how information about services and supports is provided to people, the way people working in systems think about working with and providing services for people.</a:t>
            </a:r>
          </a:p>
          <a:p>
            <a:endParaRPr lang="en-US" dirty="0"/>
          </a:p>
          <a:p>
            <a:r>
              <a:rPr lang="en-US" b="1" dirty="0"/>
              <a:t>*Delivery</a:t>
            </a:r>
            <a:r>
              <a:rPr lang="en-US" dirty="0"/>
              <a:t> refers to the way services and supports are provided.  This includes where, when, and how.  And it also includes best practices and promising practices when providing (delivering) services and supports (things like individualized, person-centered practices that support increased self-determination).</a:t>
            </a:r>
          </a:p>
          <a:p>
            <a:endParaRPr lang="en-US" dirty="0"/>
          </a:p>
          <a:p>
            <a:r>
              <a:rPr lang="en-US" dirty="0"/>
              <a:t>If you can link your problem to one of these, you will continue. **If you find the work cannot be classified as a systems change effort, you will stop this process.  But may want to explore your objectives to see how the issue can be supported by your state plan in other areas.</a:t>
            </a:r>
          </a:p>
          <a:p>
            <a:endParaRPr lang="en-US" dirty="0"/>
          </a:p>
          <a:p>
            <a:r>
              <a:rPr lang="en-US" dirty="0"/>
              <a:t>If you answered yes, you would want to think about how the Council will address the problem, what strategies you would use to make change.  Here you will see the broad strategies of demonstration projects, capacity building, knowledge development, awareness and action, and building community and connections (we will talk more about these in a bit).</a:t>
            </a:r>
          </a:p>
          <a:p>
            <a:endParaRPr lang="en-US" dirty="0"/>
          </a:p>
          <a:p>
            <a:r>
              <a:rPr lang="en-US" dirty="0"/>
              <a:t>Following the “how” item, you will want to think about the impacts you expect for people with developmental disabilities and their families if you are successful in solving the problem.  How would the changes create positive and meaningful outcomes for people with DD and their families?</a:t>
            </a:r>
          </a:p>
          <a:p>
            <a:endParaRPr lang="en-US" dirty="0"/>
          </a:p>
          <a:p>
            <a:r>
              <a:rPr lang="en-US" dirty="0"/>
              <a:t>And finally, you would want to think about the effort.  Do you want your changes to be sustained – meaning able to be maintained after your work ends? Transferred – meaning can the changes work in other places? Or replicated – meaning can it be copies in other placed?  Or is it a combination or all of them?</a:t>
            </a:r>
          </a:p>
          <a:p>
            <a:endParaRPr lang="en-US" dirty="0"/>
          </a:p>
          <a:p>
            <a:r>
              <a:rPr lang="en-US" dirty="0"/>
              <a:t>Now we will look at an example.</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505AAE-060D-4254-9B48-2E1AC96C48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16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3C7F8-F68D-4B60-95BF-BEB504A2CA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4798B3-3553-4953-982C-1B2889CBF3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DCA687-3AE4-4591-A620-5F9846F69E87}"/>
              </a:ext>
            </a:extLst>
          </p:cNvPr>
          <p:cNvSpPr>
            <a:spLocks noGrp="1"/>
          </p:cNvSpPr>
          <p:nvPr>
            <p:ph type="dt" sz="half" idx="10"/>
          </p:nvPr>
        </p:nvSpPr>
        <p:spPr/>
        <p:txBody>
          <a:bodyPr/>
          <a:lstStyle/>
          <a:p>
            <a:fld id="{87F44C4E-1339-4225-9E14-BFAA6D6CD00E}" type="datetimeFigureOut">
              <a:rPr lang="en-US" smtClean="0"/>
              <a:t>7/15/2021</a:t>
            </a:fld>
            <a:endParaRPr lang="en-US"/>
          </a:p>
        </p:txBody>
      </p:sp>
      <p:sp>
        <p:nvSpPr>
          <p:cNvPr id="5" name="Footer Placeholder 4">
            <a:extLst>
              <a:ext uri="{FF2B5EF4-FFF2-40B4-BE49-F238E27FC236}">
                <a16:creationId xmlns:a16="http://schemas.microsoft.com/office/drawing/2014/main" id="{7C38AEB5-504E-4F49-B319-79B2C55DDB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ACA84D-4EE4-47DF-A867-F56A879F9D9E}"/>
              </a:ext>
            </a:extLst>
          </p:cNvPr>
          <p:cNvSpPr>
            <a:spLocks noGrp="1"/>
          </p:cNvSpPr>
          <p:nvPr>
            <p:ph type="sldNum" sz="quarter" idx="12"/>
          </p:nvPr>
        </p:nvSpPr>
        <p:spPr/>
        <p:txBody>
          <a:bodyPr/>
          <a:lstStyle/>
          <a:p>
            <a:fld id="{DC6EB837-1B92-4577-99C0-E1312B6D6AA6}" type="slidenum">
              <a:rPr lang="en-US" smtClean="0"/>
              <a:t>‹#›</a:t>
            </a:fld>
            <a:endParaRPr lang="en-US"/>
          </a:p>
        </p:txBody>
      </p:sp>
    </p:spTree>
    <p:extLst>
      <p:ext uri="{BB962C8B-B14F-4D97-AF65-F5344CB8AC3E}">
        <p14:creationId xmlns:p14="http://schemas.microsoft.com/office/powerpoint/2010/main" val="3421079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0F505-15BA-479B-82BC-FEAB50427B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4B5491-7DF8-48AD-A71C-3B961AD21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83ED34-09C3-4544-8EAA-EFB97D20E056}"/>
              </a:ext>
            </a:extLst>
          </p:cNvPr>
          <p:cNvSpPr>
            <a:spLocks noGrp="1"/>
          </p:cNvSpPr>
          <p:nvPr>
            <p:ph type="dt" sz="half" idx="10"/>
          </p:nvPr>
        </p:nvSpPr>
        <p:spPr/>
        <p:txBody>
          <a:bodyPr/>
          <a:lstStyle/>
          <a:p>
            <a:fld id="{87F44C4E-1339-4225-9E14-BFAA6D6CD00E}" type="datetimeFigureOut">
              <a:rPr lang="en-US" smtClean="0"/>
              <a:t>7/15/2021</a:t>
            </a:fld>
            <a:endParaRPr lang="en-US"/>
          </a:p>
        </p:txBody>
      </p:sp>
      <p:sp>
        <p:nvSpPr>
          <p:cNvPr id="5" name="Footer Placeholder 4">
            <a:extLst>
              <a:ext uri="{FF2B5EF4-FFF2-40B4-BE49-F238E27FC236}">
                <a16:creationId xmlns:a16="http://schemas.microsoft.com/office/drawing/2014/main" id="{8ADB709A-F92A-4A2B-9E9A-459EDF916A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AE63F8-F759-4068-BACF-FF5AB508D5C7}"/>
              </a:ext>
            </a:extLst>
          </p:cNvPr>
          <p:cNvSpPr>
            <a:spLocks noGrp="1"/>
          </p:cNvSpPr>
          <p:nvPr>
            <p:ph type="sldNum" sz="quarter" idx="12"/>
          </p:nvPr>
        </p:nvSpPr>
        <p:spPr/>
        <p:txBody>
          <a:bodyPr/>
          <a:lstStyle/>
          <a:p>
            <a:fld id="{DC6EB837-1B92-4577-99C0-E1312B6D6AA6}" type="slidenum">
              <a:rPr lang="en-US" smtClean="0"/>
              <a:t>‹#›</a:t>
            </a:fld>
            <a:endParaRPr lang="en-US"/>
          </a:p>
        </p:txBody>
      </p:sp>
    </p:spTree>
    <p:extLst>
      <p:ext uri="{BB962C8B-B14F-4D97-AF65-F5344CB8AC3E}">
        <p14:creationId xmlns:p14="http://schemas.microsoft.com/office/powerpoint/2010/main" val="3976553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4D7F67-AF51-4561-819D-A39A28A377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C54026-3DEC-4D28-A977-57AA41AC7E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03BEA0-BE31-4D2C-8AB2-25B355D220F6}"/>
              </a:ext>
            </a:extLst>
          </p:cNvPr>
          <p:cNvSpPr>
            <a:spLocks noGrp="1"/>
          </p:cNvSpPr>
          <p:nvPr>
            <p:ph type="dt" sz="half" idx="10"/>
          </p:nvPr>
        </p:nvSpPr>
        <p:spPr/>
        <p:txBody>
          <a:bodyPr/>
          <a:lstStyle/>
          <a:p>
            <a:fld id="{87F44C4E-1339-4225-9E14-BFAA6D6CD00E}" type="datetimeFigureOut">
              <a:rPr lang="en-US" smtClean="0"/>
              <a:t>7/15/2021</a:t>
            </a:fld>
            <a:endParaRPr lang="en-US"/>
          </a:p>
        </p:txBody>
      </p:sp>
      <p:sp>
        <p:nvSpPr>
          <p:cNvPr id="5" name="Footer Placeholder 4">
            <a:extLst>
              <a:ext uri="{FF2B5EF4-FFF2-40B4-BE49-F238E27FC236}">
                <a16:creationId xmlns:a16="http://schemas.microsoft.com/office/drawing/2014/main" id="{9EE35F74-9AD6-4E04-8A1F-5C8834BC83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51EC5D-A020-49F4-922B-C666CDA23350}"/>
              </a:ext>
            </a:extLst>
          </p:cNvPr>
          <p:cNvSpPr>
            <a:spLocks noGrp="1"/>
          </p:cNvSpPr>
          <p:nvPr>
            <p:ph type="sldNum" sz="quarter" idx="12"/>
          </p:nvPr>
        </p:nvSpPr>
        <p:spPr/>
        <p:txBody>
          <a:bodyPr/>
          <a:lstStyle/>
          <a:p>
            <a:fld id="{DC6EB837-1B92-4577-99C0-E1312B6D6AA6}" type="slidenum">
              <a:rPr lang="en-US" smtClean="0"/>
              <a:t>‹#›</a:t>
            </a:fld>
            <a:endParaRPr lang="en-US"/>
          </a:p>
        </p:txBody>
      </p:sp>
    </p:spTree>
    <p:extLst>
      <p:ext uri="{BB962C8B-B14F-4D97-AF65-F5344CB8AC3E}">
        <p14:creationId xmlns:p14="http://schemas.microsoft.com/office/powerpoint/2010/main" val="144663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E8680-DE0A-47B7-97A3-01B81B6F29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1EA4C4-EC1E-4805-A627-292C5B6941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C4B91-6354-4F93-95B8-FA449F1BEBF7}"/>
              </a:ext>
            </a:extLst>
          </p:cNvPr>
          <p:cNvSpPr>
            <a:spLocks noGrp="1"/>
          </p:cNvSpPr>
          <p:nvPr>
            <p:ph type="dt" sz="half" idx="10"/>
          </p:nvPr>
        </p:nvSpPr>
        <p:spPr/>
        <p:txBody>
          <a:bodyPr/>
          <a:lstStyle/>
          <a:p>
            <a:fld id="{87F44C4E-1339-4225-9E14-BFAA6D6CD00E}" type="datetimeFigureOut">
              <a:rPr lang="en-US" smtClean="0"/>
              <a:t>7/15/2021</a:t>
            </a:fld>
            <a:endParaRPr lang="en-US"/>
          </a:p>
        </p:txBody>
      </p:sp>
      <p:sp>
        <p:nvSpPr>
          <p:cNvPr id="5" name="Footer Placeholder 4">
            <a:extLst>
              <a:ext uri="{FF2B5EF4-FFF2-40B4-BE49-F238E27FC236}">
                <a16:creationId xmlns:a16="http://schemas.microsoft.com/office/drawing/2014/main" id="{329A9C75-FFBD-4949-9277-0C59B87196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49E95E-E2D4-461E-B7CF-D13F27C9A262}"/>
              </a:ext>
            </a:extLst>
          </p:cNvPr>
          <p:cNvSpPr>
            <a:spLocks noGrp="1"/>
          </p:cNvSpPr>
          <p:nvPr>
            <p:ph type="sldNum" sz="quarter" idx="12"/>
          </p:nvPr>
        </p:nvSpPr>
        <p:spPr/>
        <p:txBody>
          <a:bodyPr/>
          <a:lstStyle/>
          <a:p>
            <a:fld id="{DC6EB837-1B92-4577-99C0-E1312B6D6AA6}" type="slidenum">
              <a:rPr lang="en-US" smtClean="0"/>
              <a:t>‹#›</a:t>
            </a:fld>
            <a:endParaRPr lang="en-US"/>
          </a:p>
        </p:txBody>
      </p:sp>
    </p:spTree>
    <p:extLst>
      <p:ext uri="{BB962C8B-B14F-4D97-AF65-F5344CB8AC3E}">
        <p14:creationId xmlns:p14="http://schemas.microsoft.com/office/powerpoint/2010/main" val="11555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E0A3-F6E7-4680-8D72-3366A511A9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C33653-7A15-4D3B-AB7B-EC659D2C49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05AC55-96C3-4535-B686-B995F0F4BC13}"/>
              </a:ext>
            </a:extLst>
          </p:cNvPr>
          <p:cNvSpPr>
            <a:spLocks noGrp="1"/>
          </p:cNvSpPr>
          <p:nvPr>
            <p:ph type="dt" sz="half" idx="10"/>
          </p:nvPr>
        </p:nvSpPr>
        <p:spPr/>
        <p:txBody>
          <a:bodyPr/>
          <a:lstStyle/>
          <a:p>
            <a:fld id="{87F44C4E-1339-4225-9E14-BFAA6D6CD00E}" type="datetimeFigureOut">
              <a:rPr lang="en-US" smtClean="0"/>
              <a:t>7/15/2021</a:t>
            </a:fld>
            <a:endParaRPr lang="en-US"/>
          </a:p>
        </p:txBody>
      </p:sp>
      <p:sp>
        <p:nvSpPr>
          <p:cNvPr id="5" name="Footer Placeholder 4">
            <a:extLst>
              <a:ext uri="{FF2B5EF4-FFF2-40B4-BE49-F238E27FC236}">
                <a16:creationId xmlns:a16="http://schemas.microsoft.com/office/drawing/2014/main" id="{98EB2124-87D2-475D-8FDA-DDACBA768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936E99-1844-496D-94D6-CE815AFE7035}"/>
              </a:ext>
            </a:extLst>
          </p:cNvPr>
          <p:cNvSpPr>
            <a:spLocks noGrp="1"/>
          </p:cNvSpPr>
          <p:nvPr>
            <p:ph type="sldNum" sz="quarter" idx="12"/>
          </p:nvPr>
        </p:nvSpPr>
        <p:spPr/>
        <p:txBody>
          <a:bodyPr/>
          <a:lstStyle/>
          <a:p>
            <a:fld id="{DC6EB837-1B92-4577-99C0-E1312B6D6AA6}" type="slidenum">
              <a:rPr lang="en-US" smtClean="0"/>
              <a:t>‹#›</a:t>
            </a:fld>
            <a:endParaRPr lang="en-US"/>
          </a:p>
        </p:txBody>
      </p:sp>
    </p:spTree>
    <p:extLst>
      <p:ext uri="{BB962C8B-B14F-4D97-AF65-F5344CB8AC3E}">
        <p14:creationId xmlns:p14="http://schemas.microsoft.com/office/powerpoint/2010/main" val="1641639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F65C1-3E20-4F68-99C0-6C83CD33A5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56E103-D2D5-44B0-B25E-0CF56278F7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90A8FC-0CD4-4C6A-AE5B-1CDB981B2E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30AF2-CD6F-47E9-8086-C9F7096540E3}"/>
              </a:ext>
            </a:extLst>
          </p:cNvPr>
          <p:cNvSpPr>
            <a:spLocks noGrp="1"/>
          </p:cNvSpPr>
          <p:nvPr>
            <p:ph type="dt" sz="half" idx="10"/>
          </p:nvPr>
        </p:nvSpPr>
        <p:spPr/>
        <p:txBody>
          <a:bodyPr/>
          <a:lstStyle/>
          <a:p>
            <a:fld id="{87F44C4E-1339-4225-9E14-BFAA6D6CD00E}" type="datetimeFigureOut">
              <a:rPr lang="en-US" smtClean="0"/>
              <a:t>7/15/2021</a:t>
            </a:fld>
            <a:endParaRPr lang="en-US"/>
          </a:p>
        </p:txBody>
      </p:sp>
      <p:sp>
        <p:nvSpPr>
          <p:cNvPr id="6" name="Footer Placeholder 5">
            <a:extLst>
              <a:ext uri="{FF2B5EF4-FFF2-40B4-BE49-F238E27FC236}">
                <a16:creationId xmlns:a16="http://schemas.microsoft.com/office/drawing/2014/main" id="{85C5C67F-94C3-4CF1-9936-061D6990E1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D38712-7D32-4C1F-B0A6-47E689482E04}"/>
              </a:ext>
            </a:extLst>
          </p:cNvPr>
          <p:cNvSpPr>
            <a:spLocks noGrp="1"/>
          </p:cNvSpPr>
          <p:nvPr>
            <p:ph type="sldNum" sz="quarter" idx="12"/>
          </p:nvPr>
        </p:nvSpPr>
        <p:spPr/>
        <p:txBody>
          <a:bodyPr/>
          <a:lstStyle/>
          <a:p>
            <a:fld id="{DC6EB837-1B92-4577-99C0-E1312B6D6AA6}" type="slidenum">
              <a:rPr lang="en-US" smtClean="0"/>
              <a:t>‹#›</a:t>
            </a:fld>
            <a:endParaRPr lang="en-US"/>
          </a:p>
        </p:txBody>
      </p:sp>
    </p:spTree>
    <p:extLst>
      <p:ext uri="{BB962C8B-B14F-4D97-AF65-F5344CB8AC3E}">
        <p14:creationId xmlns:p14="http://schemas.microsoft.com/office/powerpoint/2010/main" val="3117812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C1121-DA8D-41DF-B57D-0FE963EFE7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749A80-AE5E-4763-B94F-CDD13C1EB8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42D7E7-6804-49DF-87C5-D9E02E6808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F47596-4BE2-44DC-9722-4C3CB5FE25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26E6E3-5046-4691-9A22-992F9F5700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6A1623-D025-4A08-906B-A2258D893679}"/>
              </a:ext>
            </a:extLst>
          </p:cNvPr>
          <p:cNvSpPr>
            <a:spLocks noGrp="1"/>
          </p:cNvSpPr>
          <p:nvPr>
            <p:ph type="dt" sz="half" idx="10"/>
          </p:nvPr>
        </p:nvSpPr>
        <p:spPr/>
        <p:txBody>
          <a:bodyPr/>
          <a:lstStyle/>
          <a:p>
            <a:fld id="{87F44C4E-1339-4225-9E14-BFAA6D6CD00E}" type="datetimeFigureOut">
              <a:rPr lang="en-US" smtClean="0"/>
              <a:t>7/15/2021</a:t>
            </a:fld>
            <a:endParaRPr lang="en-US"/>
          </a:p>
        </p:txBody>
      </p:sp>
      <p:sp>
        <p:nvSpPr>
          <p:cNvPr id="8" name="Footer Placeholder 7">
            <a:extLst>
              <a:ext uri="{FF2B5EF4-FFF2-40B4-BE49-F238E27FC236}">
                <a16:creationId xmlns:a16="http://schemas.microsoft.com/office/drawing/2014/main" id="{0BD75AA8-87EC-4441-947E-0235F3C814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A8D0AC-E7E0-4EFE-BFCA-A1CBD669AA25}"/>
              </a:ext>
            </a:extLst>
          </p:cNvPr>
          <p:cNvSpPr>
            <a:spLocks noGrp="1"/>
          </p:cNvSpPr>
          <p:nvPr>
            <p:ph type="sldNum" sz="quarter" idx="12"/>
          </p:nvPr>
        </p:nvSpPr>
        <p:spPr/>
        <p:txBody>
          <a:bodyPr/>
          <a:lstStyle/>
          <a:p>
            <a:fld id="{DC6EB837-1B92-4577-99C0-E1312B6D6AA6}" type="slidenum">
              <a:rPr lang="en-US" smtClean="0"/>
              <a:t>‹#›</a:t>
            </a:fld>
            <a:endParaRPr lang="en-US"/>
          </a:p>
        </p:txBody>
      </p:sp>
    </p:spTree>
    <p:extLst>
      <p:ext uri="{BB962C8B-B14F-4D97-AF65-F5344CB8AC3E}">
        <p14:creationId xmlns:p14="http://schemas.microsoft.com/office/powerpoint/2010/main" val="58831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6A2DC-DB6D-4507-9645-018DE3561E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AC8C1C-C188-44CD-BB67-08ADB7006327}"/>
              </a:ext>
            </a:extLst>
          </p:cNvPr>
          <p:cNvSpPr>
            <a:spLocks noGrp="1"/>
          </p:cNvSpPr>
          <p:nvPr>
            <p:ph type="dt" sz="half" idx="10"/>
          </p:nvPr>
        </p:nvSpPr>
        <p:spPr/>
        <p:txBody>
          <a:bodyPr/>
          <a:lstStyle/>
          <a:p>
            <a:fld id="{87F44C4E-1339-4225-9E14-BFAA6D6CD00E}" type="datetimeFigureOut">
              <a:rPr lang="en-US" smtClean="0"/>
              <a:t>7/15/2021</a:t>
            </a:fld>
            <a:endParaRPr lang="en-US"/>
          </a:p>
        </p:txBody>
      </p:sp>
      <p:sp>
        <p:nvSpPr>
          <p:cNvPr id="4" name="Footer Placeholder 3">
            <a:extLst>
              <a:ext uri="{FF2B5EF4-FFF2-40B4-BE49-F238E27FC236}">
                <a16:creationId xmlns:a16="http://schemas.microsoft.com/office/drawing/2014/main" id="{2F2FA495-4121-4969-9284-BD0D1F0388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CFF0A6-9086-4A8D-8D05-4548E9EB2C0C}"/>
              </a:ext>
            </a:extLst>
          </p:cNvPr>
          <p:cNvSpPr>
            <a:spLocks noGrp="1"/>
          </p:cNvSpPr>
          <p:nvPr>
            <p:ph type="sldNum" sz="quarter" idx="12"/>
          </p:nvPr>
        </p:nvSpPr>
        <p:spPr/>
        <p:txBody>
          <a:bodyPr/>
          <a:lstStyle/>
          <a:p>
            <a:fld id="{DC6EB837-1B92-4577-99C0-E1312B6D6AA6}" type="slidenum">
              <a:rPr lang="en-US" smtClean="0"/>
              <a:t>‹#›</a:t>
            </a:fld>
            <a:endParaRPr lang="en-US"/>
          </a:p>
        </p:txBody>
      </p:sp>
    </p:spTree>
    <p:extLst>
      <p:ext uri="{BB962C8B-B14F-4D97-AF65-F5344CB8AC3E}">
        <p14:creationId xmlns:p14="http://schemas.microsoft.com/office/powerpoint/2010/main" val="1985293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0CF26B-F977-41FD-9ED9-FEAE633FE91A}"/>
              </a:ext>
            </a:extLst>
          </p:cNvPr>
          <p:cNvSpPr>
            <a:spLocks noGrp="1"/>
          </p:cNvSpPr>
          <p:nvPr>
            <p:ph type="dt" sz="half" idx="10"/>
          </p:nvPr>
        </p:nvSpPr>
        <p:spPr/>
        <p:txBody>
          <a:bodyPr/>
          <a:lstStyle/>
          <a:p>
            <a:fld id="{87F44C4E-1339-4225-9E14-BFAA6D6CD00E}" type="datetimeFigureOut">
              <a:rPr lang="en-US" smtClean="0"/>
              <a:t>7/15/2021</a:t>
            </a:fld>
            <a:endParaRPr lang="en-US"/>
          </a:p>
        </p:txBody>
      </p:sp>
      <p:sp>
        <p:nvSpPr>
          <p:cNvPr id="3" name="Footer Placeholder 2">
            <a:extLst>
              <a:ext uri="{FF2B5EF4-FFF2-40B4-BE49-F238E27FC236}">
                <a16:creationId xmlns:a16="http://schemas.microsoft.com/office/drawing/2014/main" id="{692D0BA4-C5B8-4F2B-834A-4B0ECA29D9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B26B6B-8135-45A9-89BF-921A09D8A534}"/>
              </a:ext>
            </a:extLst>
          </p:cNvPr>
          <p:cNvSpPr>
            <a:spLocks noGrp="1"/>
          </p:cNvSpPr>
          <p:nvPr>
            <p:ph type="sldNum" sz="quarter" idx="12"/>
          </p:nvPr>
        </p:nvSpPr>
        <p:spPr/>
        <p:txBody>
          <a:bodyPr/>
          <a:lstStyle/>
          <a:p>
            <a:fld id="{DC6EB837-1B92-4577-99C0-E1312B6D6AA6}" type="slidenum">
              <a:rPr lang="en-US" smtClean="0"/>
              <a:t>‹#›</a:t>
            </a:fld>
            <a:endParaRPr lang="en-US"/>
          </a:p>
        </p:txBody>
      </p:sp>
    </p:spTree>
    <p:extLst>
      <p:ext uri="{BB962C8B-B14F-4D97-AF65-F5344CB8AC3E}">
        <p14:creationId xmlns:p14="http://schemas.microsoft.com/office/powerpoint/2010/main" val="401869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3A150-2A1A-46B5-867F-C7521E02A9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F1633D-436C-440A-9B63-9EA9600782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A47D24-6042-4787-BA56-E797EDF667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F0E83-8E22-4C2C-BE30-657FAFDC499E}"/>
              </a:ext>
            </a:extLst>
          </p:cNvPr>
          <p:cNvSpPr>
            <a:spLocks noGrp="1"/>
          </p:cNvSpPr>
          <p:nvPr>
            <p:ph type="dt" sz="half" idx="10"/>
          </p:nvPr>
        </p:nvSpPr>
        <p:spPr/>
        <p:txBody>
          <a:bodyPr/>
          <a:lstStyle/>
          <a:p>
            <a:fld id="{87F44C4E-1339-4225-9E14-BFAA6D6CD00E}" type="datetimeFigureOut">
              <a:rPr lang="en-US" smtClean="0"/>
              <a:t>7/15/2021</a:t>
            </a:fld>
            <a:endParaRPr lang="en-US"/>
          </a:p>
        </p:txBody>
      </p:sp>
      <p:sp>
        <p:nvSpPr>
          <p:cNvPr id="6" name="Footer Placeholder 5">
            <a:extLst>
              <a:ext uri="{FF2B5EF4-FFF2-40B4-BE49-F238E27FC236}">
                <a16:creationId xmlns:a16="http://schemas.microsoft.com/office/drawing/2014/main" id="{C64CBC7C-FBC1-4118-A62D-78889D5C3D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97D928-5287-4264-B14F-154AA9A1F362}"/>
              </a:ext>
            </a:extLst>
          </p:cNvPr>
          <p:cNvSpPr>
            <a:spLocks noGrp="1"/>
          </p:cNvSpPr>
          <p:nvPr>
            <p:ph type="sldNum" sz="quarter" idx="12"/>
          </p:nvPr>
        </p:nvSpPr>
        <p:spPr/>
        <p:txBody>
          <a:bodyPr/>
          <a:lstStyle/>
          <a:p>
            <a:fld id="{DC6EB837-1B92-4577-99C0-E1312B6D6AA6}" type="slidenum">
              <a:rPr lang="en-US" smtClean="0"/>
              <a:t>‹#›</a:t>
            </a:fld>
            <a:endParaRPr lang="en-US"/>
          </a:p>
        </p:txBody>
      </p:sp>
    </p:spTree>
    <p:extLst>
      <p:ext uri="{BB962C8B-B14F-4D97-AF65-F5344CB8AC3E}">
        <p14:creationId xmlns:p14="http://schemas.microsoft.com/office/powerpoint/2010/main" val="331652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30FB-21AC-47CF-8F4C-827CD43E19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59D51A-F6B4-4C20-AB19-A03C1A27E7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0F3AAE-B071-4796-AC96-D440754700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09FE87-CB1B-4CA8-942D-4AC69A68612C}"/>
              </a:ext>
            </a:extLst>
          </p:cNvPr>
          <p:cNvSpPr>
            <a:spLocks noGrp="1"/>
          </p:cNvSpPr>
          <p:nvPr>
            <p:ph type="dt" sz="half" idx="10"/>
          </p:nvPr>
        </p:nvSpPr>
        <p:spPr/>
        <p:txBody>
          <a:bodyPr/>
          <a:lstStyle/>
          <a:p>
            <a:fld id="{87F44C4E-1339-4225-9E14-BFAA6D6CD00E}" type="datetimeFigureOut">
              <a:rPr lang="en-US" smtClean="0"/>
              <a:t>7/15/2021</a:t>
            </a:fld>
            <a:endParaRPr lang="en-US"/>
          </a:p>
        </p:txBody>
      </p:sp>
      <p:sp>
        <p:nvSpPr>
          <p:cNvPr id="6" name="Footer Placeholder 5">
            <a:extLst>
              <a:ext uri="{FF2B5EF4-FFF2-40B4-BE49-F238E27FC236}">
                <a16:creationId xmlns:a16="http://schemas.microsoft.com/office/drawing/2014/main" id="{587B6A5D-B37D-4415-A59B-D01EF17C8D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B2BA13-6CB7-4E57-85BC-0E6CBF3B7F1E}"/>
              </a:ext>
            </a:extLst>
          </p:cNvPr>
          <p:cNvSpPr>
            <a:spLocks noGrp="1"/>
          </p:cNvSpPr>
          <p:nvPr>
            <p:ph type="sldNum" sz="quarter" idx="12"/>
          </p:nvPr>
        </p:nvSpPr>
        <p:spPr/>
        <p:txBody>
          <a:bodyPr/>
          <a:lstStyle/>
          <a:p>
            <a:fld id="{DC6EB837-1B92-4577-99C0-E1312B6D6AA6}" type="slidenum">
              <a:rPr lang="en-US" smtClean="0"/>
              <a:t>‹#›</a:t>
            </a:fld>
            <a:endParaRPr lang="en-US"/>
          </a:p>
        </p:txBody>
      </p:sp>
    </p:spTree>
    <p:extLst>
      <p:ext uri="{BB962C8B-B14F-4D97-AF65-F5344CB8AC3E}">
        <p14:creationId xmlns:p14="http://schemas.microsoft.com/office/powerpoint/2010/main" val="3386213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05EE89-469F-4D7D-A579-20EE7B8BE1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B36B04-984A-49A1-A514-21DAAC2569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8A5555-7BE6-4E28-B5BB-A3B51AE028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44C4E-1339-4225-9E14-BFAA6D6CD00E}" type="datetimeFigureOut">
              <a:rPr lang="en-US" smtClean="0"/>
              <a:t>7/15/2021</a:t>
            </a:fld>
            <a:endParaRPr lang="en-US"/>
          </a:p>
        </p:txBody>
      </p:sp>
      <p:sp>
        <p:nvSpPr>
          <p:cNvPr id="5" name="Footer Placeholder 4">
            <a:extLst>
              <a:ext uri="{FF2B5EF4-FFF2-40B4-BE49-F238E27FC236}">
                <a16:creationId xmlns:a16="http://schemas.microsoft.com/office/drawing/2014/main" id="{9DED9399-42E6-4B0E-ACC6-7DE6DC18CD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DF23AB-1849-419C-867B-DF08EE904D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EB837-1B92-4577-99C0-E1312B6D6AA6}" type="slidenum">
              <a:rPr lang="en-US" smtClean="0"/>
              <a:t>‹#›</a:t>
            </a:fld>
            <a:endParaRPr lang="en-US"/>
          </a:p>
        </p:txBody>
      </p:sp>
    </p:spTree>
    <p:extLst>
      <p:ext uri="{BB962C8B-B14F-4D97-AF65-F5344CB8AC3E}">
        <p14:creationId xmlns:p14="http://schemas.microsoft.com/office/powerpoint/2010/main" val="3364039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2A3E04-41AB-4300-B945-FD0D78095FB0}"/>
              </a:ext>
            </a:extLst>
          </p:cNvPr>
          <p:cNvSpPr>
            <a:spLocks noGrp="1"/>
          </p:cNvSpPr>
          <p:nvPr>
            <p:ph type="title"/>
          </p:nvPr>
        </p:nvSpPr>
        <p:spPr>
          <a:xfrm>
            <a:off x="608124" y="243252"/>
            <a:ext cx="10515600" cy="526126"/>
          </a:xfrm>
        </p:spPr>
        <p:txBody>
          <a:bodyPr>
            <a:normAutofit/>
          </a:bodyPr>
          <a:lstStyle/>
          <a:p>
            <a:r>
              <a:rPr lang="en-US" sz="2800" b="1" dirty="0"/>
              <a:t>Is it a systems change effort?</a:t>
            </a:r>
          </a:p>
        </p:txBody>
      </p:sp>
      <p:graphicFrame>
        <p:nvGraphicFramePr>
          <p:cNvPr id="8" name="Content Placeholder 7" descr="Decision tree graphic for identifying something as a systems change effort:&#10;what is the problem?&#10;Is the problem linked to availability, design or delivery of services or supports? Yes or no.  If yes continue, if no, stop.  How will the Council address the problem?  What impacts are expected for people with ID/DD and their families?  Will the effort be sustained, transferred, or replicated?">
            <a:extLst>
              <a:ext uri="{FF2B5EF4-FFF2-40B4-BE49-F238E27FC236}">
                <a16:creationId xmlns:a16="http://schemas.microsoft.com/office/drawing/2014/main" id="{92963432-EC6D-46FD-9BFA-1074D50A7607}"/>
              </a:ext>
            </a:extLst>
          </p:cNvPr>
          <p:cNvGraphicFramePr>
            <a:graphicFrameLocks noGrp="1"/>
          </p:cNvGraphicFramePr>
          <p:nvPr>
            <p:ph idx="1"/>
          </p:nvPr>
        </p:nvGraphicFramePr>
        <p:xfrm>
          <a:off x="293511" y="769378"/>
          <a:ext cx="11898489" cy="6088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2554E590-618A-4517-850E-579D22D5B36C}"/>
              </a:ext>
            </a:extLst>
          </p:cNvPr>
          <p:cNvSpPr txBox="1"/>
          <p:nvPr/>
        </p:nvSpPr>
        <p:spPr>
          <a:xfrm>
            <a:off x="608124" y="769378"/>
            <a:ext cx="9101797"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Systemic change activities (as defined in the DD Act Final rule, 2015) are defined as a sustainable, transferable, and replicable change in </a:t>
            </a: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some aspect of service or support availability, design or delivery that promotes positive or meaningful outcomes</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for individuals with developmental disabilities and their families.</a:t>
            </a:r>
          </a:p>
        </p:txBody>
      </p:sp>
      <p:sp>
        <p:nvSpPr>
          <p:cNvPr id="5" name="TextBox 4">
            <a:extLst>
              <a:ext uri="{FF2B5EF4-FFF2-40B4-BE49-F238E27FC236}">
                <a16:creationId xmlns:a16="http://schemas.microsoft.com/office/drawing/2014/main" id="{43E71111-F5E3-4939-B257-7E67C21939B2}"/>
              </a:ext>
            </a:extLst>
          </p:cNvPr>
          <p:cNvSpPr txBox="1"/>
          <p:nvPr/>
        </p:nvSpPr>
        <p:spPr>
          <a:xfrm>
            <a:off x="7721280" y="3229502"/>
            <a:ext cx="1856475" cy="3216265"/>
          </a:xfrm>
          <a:prstGeom prst="rect">
            <a:avLst/>
          </a:prstGeom>
          <a:noFill/>
          <a:ln w="31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STRATEGIES for CHANGE: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demonstration project(s)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capacity building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knowledge development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awareness and action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building community and  connections.</a:t>
            </a:r>
          </a:p>
        </p:txBody>
      </p:sp>
    </p:spTree>
    <p:extLst>
      <p:ext uri="{BB962C8B-B14F-4D97-AF65-F5344CB8AC3E}">
        <p14:creationId xmlns:p14="http://schemas.microsoft.com/office/powerpoint/2010/main" val="1582427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3" ma:contentTypeDescription="Create a new document." ma:contentTypeScope="" ma:versionID="b97138828e2b4d9b1b23328b56ba01b7">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36afdfbeac4af5c9ab60489142eabd4a"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66E80D-81F0-49E3-9B3D-0F12498D8D98}"/>
</file>

<file path=customXml/itemProps2.xml><?xml version="1.0" encoding="utf-8"?>
<ds:datastoreItem xmlns:ds="http://schemas.openxmlformats.org/officeDocument/2006/customXml" ds:itemID="{075D7D92-9BD9-4055-80F6-A4D98A6A30DA}"/>
</file>

<file path=customXml/itemProps3.xml><?xml version="1.0" encoding="utf-8"?>
<ds:datastoreItem xmlns:ds="http://schemas.openxmlformats.org/officeDocument/2006/customXml" ds:itemID="{DD468997-C6C3-4BE0-B2FA-6BD9E96C9AF6}"/>
</file>

<file path=docProps/app.xml><?xml version="1.0" encoding="utf-8"?>
<Properties xmlns="http://schemas.openxmlformats.org/officeDocument/2006/extended-properties" xmlns:vt="http://schemas.openxmlformats.org/officeDocument/2006/docPropsVTypes">
  <TotalTime>0</TotalTime>
  <Words>711</Words>
  <Application>Microsoft Office PowerPoint</Application>
  <PresentationFormat>Widescreen</PresentationFormat>
  <Paragraphs>48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Is it a systems change effort?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a systems change effort?</dc:title>
  <dc:creator>Sheryl Matney</dc:creator>
  <cp:lastModifiedBy>Sheryl Matney</cp:lastModifiedBy>
  <cp:revision>1</cp:revision>
  <dcterms:created xsi:type="dcterms:W3CDTF">2021-07-15T18:58:03Z</dcterms:created>
  <dcterms:modified xsi:type="dcterms:W3CDTF">2021-07-15T18:58:51Z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ies>
</file>