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7"/>
  </p:notesMasterIdLst>
  <p:sldIdLst>
    <p:sldId id="263" r:id="rId6"/>
    <p:sldId id="285" r:id="rId7"/>
    <p:sldId id="276" r:id="rId8"/>
    <p:sldId id="270" r:id="rId9"/>
    <p:sldId id="258" r:id="rId10"/>
    <p:sldId id="259" r:id="rId11"/>
    <p:sldId id="272" r:id="rId12"/>
    <p:sldId id="260" r:id="rId13"/>
    <p:sldId id="261" r:id="rId14"/>
    <p:sldId id="309" r:id="rId15"/>
    <p:sldId id="279" r:id="rId16"/>
    <p:sldId id="274" r:id="rId17"/>
    <p:sldId id="282" r:id="rId18"/>
    <p:sldId id="281" r:id="rId19"/>
    <p:sldId id="305" r:id="rId20"/>
    <p:sldId id="292" r:id="rId21"/>
    <p:sldId id="257" r:id="rId22"/>
    <p:sldId id="307" r:id="rId23"/>
    <p:sldId id="269" r:id="rId24"/>
    <p:sldId id="288" r:id="rId25"/>
    <p:sldId id="30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A7CA71A-2827-4596-9C36-D0CA6FFA8A67}">
          <p14:sldIdLst>
            <p14:sldId id="263"/>
          </p14:sldIdLst>
        </p14:section>
        <p14:section name="What is Systems Change?" id="{AEA58D83-0BB7-4177-BD3C-D024A3C67458}">
          <p14:sldIdLst>
            <p14:sldId id="285"/>
          </p14:sldIdLst>
        </p14:section>
        <p14:section name="Why is Systems Change Needed?" id="{923C80E9-4194-47B7-A05D-9F2CA45E1C6D}">
          <p14:sldIdLst>
            <p14:sldId id="276"/>
            <p14:sldId id="270"/>
          </p14:sldIdLst>
        </p14:section>
        <p14:section name="What is a system?" id="{550FCE3E-0423-4C94-8139-B538956247BE}">
          <p14:sldIdLst>
            <p14:sldId id="258"/>
            <p14:sldId id="259"/>
            <p14:sldId id="272"/>
            <p14:sldId id="260"/>
          </p14:sldIdLst>
        </p14:section>
        <p14:section name="What can Councils do?" id="{5DFE3C88-D48B-46A4-9E8F-5E68A4092B60}">
          <p14:sldIdLst>
            <p14:sldId id="261"/>
            <p14:sldId id="309"/>
            <p14:sldId id="279"/>
            <p14:sldId id="274"/>
            <p14:sldId id="282"/>
            <p14:sldId id="281"/>
          </p14:sldIdLst>
        </p14:section>
        <p14:section name="Topic examples" id="{4CC43C75-786C-421F-8F40-CBA9A15B9DB5}">
          <p14:sldIdLst>
            <p14:sldId id="305"/>
            <p14:sldId id="292"/>
            <p14:sldId id="257"/>
            <p14:sldId id="307"/>
            <p14:sldId id="269"/>
            <p14:sldId id="288"/>
            <p14:sldId id="3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97" autoAdjust="0"/>
    <p:restoredTop sz="67664" autoAdjust="0"/>
  </p:normalViewPr>
  <p:slideViewPr>
    <p:cSldViewPr snapToGrid="0">
      <p:cViewPr varScale="1">
        <p:scale>
          <a:sx n="64" d="100"/>
          <a:sy n="64" d="100"/>
        </p:scale>
        <p:origin x="78" y="150"/>
      </p:cViewPr>
      <p:guideLst/>
    </p:cSldViewPr>
  </p:slideViewPr>
  <p:outlineViewPr>
    <p:cViewPr>
      <p:scale>
        <a:sx n="33" d="100"/>
        <a:sy n="33" d="100"/>
      </p:scale>
      <p:origin x="0" y="-5796"/>
    </p:cViewPr>
  </p:outlineViewPr>
  <p:notesTextViewPr>
    <p:cViewPr>
      <p:scale>
        <a:sx n="1" d="1"/>
        <a:sy n="1" d="1"/>
      </p:scale>
      <p:origin x="0" y="0"/>
    </p:cViewPr>
  </p:notesTextViewPr>
  <p:sorterViewPr>
    <p:cViewPr>
      <p:scale>
        <a:sx n="100" d="100"/>
        <a:sy n="100" d="100"/>
      </p:scale>
      <p:origin x="0" y="-6156"/>
    </p:cViewPr>
  </p:sorterViewPr>
  <p:notesViewPr>
    <p:cSldViewPr snapToGrid="0">
      <p:cViewPr varScale="1">
        <p:scale>
          <a:sx n="73" d="100"/>
          <a:sy n="73" d="100"/>
        </p:scale>
        <p:origin x="186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5CAB5D-C1D3-4DF6-8939-3871EF26A7C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26D9E2F-ECB6-4DBA-8217-8F3CD9A78BDB}">
      <dgm:prSet/>
      <dgm:spPr>
        <a:solidFill>
          <a:schemeClr val="accent1">
            <a:lumMod val="60000"/>
            <a:lumOff val="40000"/>
          </a:schemeClr>
        </a:solidFill>
      </dgm:spPr>
      <dgm:t>
        <a:bodyPr/>
        <a:lstStyle/>
        <a:p>
          <a:r>
            <a:rPr lang="en-US" dirty="0">
              <a:solidFill>
                <a:schemeClr val="tx1"/>
              </a:solidFill>
            </a:rPr>
            <a:t>To deal with the root cause of a social problem.  </a:t>
          </a:r>
        </a:p>
        <a:p>
          <a:r>
            <a:rPr lang="en-US" dirty="0">
              <a:solidFill>
                <a:schemeClr val="tx1"/>
              </a:solidFill>
            </a:rPr>
            <a:t>	What is a social problem?  </a:t>
          </a:r>
        </a:p>
        <a:p>
          <a:r>
            <a:rPr lang="en-US" dirty="0">
              <a:solidFill>
                <a:schemeClr val="tx1"/>
              </a:solidFill>
            </a:rPr>
            <a:t>		Something that causes problems for a group of people or 		an entire community.</a:t>
          </a:r>
        </a:p>
      </dgm:t>
    </dgm:pt>
    <dgm:pt modelId="{74B318A3-CBCF-4FC8-8C84-55DF2DA201FA}" type="parTrans" cxnId="{7B646DAE-0FD9-4E43-8DFA-DBDB5949F4A9}">
      <dgm:prSet/>
      <dgm:spPr/>
      <dgm:t>
        <a:bodyPr/>
        <a:lstStyle/>
        <a:p>
          <a:endParaRPr lang="en-US"/>
        </a:p>
      </dgm:t>
    </dgm:pt>
    <dgm:pt modelId="{DA7E59F3-C59E-44EB-AE9F-DA4D45822C1B}" type="sibTrans" cxnId="{7B646DAE-0FD9-4E43-8DFA-DBDB5949F4A9}">
      <dgm:prSet/>
      <dgm:spPr/>
      <dgm:t>
        <a:bodyPr/>
        <a:lstStyle/>
        <a:p>
          <a:endParaRPr lang="en-US"/>
        </a:p>
      </dgm:t>
    </dgm:pt>
    <dgm:pt modelId="{BEF6BC94-C3E2-4BAE-8361-43703B74EF8E}">
      <dgm:prSet/>
      <dgm:spPr>
        <a:solidFill>
          <a:schemeClr val="accent1">
            <a:lumMod val="60000"/>
            <a:lumOff val="40000"/>
          </a:schemeClr>
        </a:solidFill>
      </dgm:spPr>
      <dgm:t>
        <a:bodyPr/>
        <a:lstStyle/>
        <a:p>
          <a:r>
            <a:rPr lang="en-US" b="1" dirty="0">
              <a:solidFill>
                <a:schemeClr val="tx1"/>
              </a:solidFill>
            </a:rPr>
            <a:t>DD Councils work to change things that cause problems for people with developmental disabilities and their families.</a:t>
          </a:r>
        </a:p>
      </dgm:t>
    </dgm:pt>
    <dgm:pt modelId="{EE173E47-FF5C-4E7D-A074-BA2F1125B0CF}" type="parTrans" cxnId="{106B5973-B642-4B04-94F3-595E55C39FA1}">
      <dgm:prSet/>
      <dgm:spPr/>
      <dgm:t>
        <a:bodyPr/>
        <a:lstStyle/>
        <a:p>
          <a:endParaRPr lang="en-US"/>
        </a:p>
      </dgm:t>
    </dgm:pt>
    <dgm:pt modelId="{02955B76-A57A-4BFD-A50A-10FFD38D13D2}" type="sibTrans" cxnId="{106B5973-B642-4B04-94F3-595E55C39FA1}">
      <dgm:prSet/>
      <dgm:spPr/>
      <dgm:t>
        <a:bodyPr/>
        <a:lstStyle/>
        <a:p>
          <a:endParaRPr lang="en-US"/>
        </a:p>
      </dgm:t>
    </dgm:pt>
    <dgm:pt modelId="{8D1EE4EB-8A30-44F7-AD01-888589BDF0B3}" type="pres">
      <dgm:prSet presAssocID="{255CAB5D-C1D3-4DF6-8939-3871EF26A7CC}" presName="linear" presStyleCnt="0">
        <dgm:presLayoutVars>
          <dgm:animLvl val="lvl"/>
          <dgm:resizeHandles val="exact"/>
        </dgm:presLayoutVars>
      </dgm:prSet>
      <dgm:spPr/>
    </dgm:pt>
    <dgm:pt modelId="{76FBD3C4-D5B8-4D91-8A6F-80BFC17E1F6D}" type="pres">
      <dgm:prSet presAssocID="{726D9E2F-ECB6-4DBA-8217-8F3CD9A78BDB}" presName="parentText" presStyleLbl="node1" presStyleIdx="0" presStyleCnt="2">
        <dgm:presLayoutVars>
          <dgm:chMax val="0"/>
          <dgm:bulletEnabled val="1"/>
        </dgm:presLayoutVars>
      </dgm:prSet>
      <dgm:spPr/>
    </dgm:pt>
    <dgm:pt modelId="{948FAB38-90D1-4292-9DC3-4FD119A3634B}" type="pres">
      <dgm:prSet presAssocID="{DA7E59F3-C59E-44EB-AE9F-DA4D45822C1B}" presName="spacer" presStyleCnt="0"/>
      <dgm:spPr/>
    </dgm:pt>
    <dgm:pt modelId="{8258EC55-D767-4492-B78A-C6C1F7D6F562}" type="pres">
      <dgm:prSet presAssocID="{BEF6BC94-C3E2-4BAE-8361-43703B74EF8E}" presName="parentText" presStyleLbl="node1" presStyleIdx="1" presStyleCnt="2">
        <dgm:presLayoutVars>
          <dgm:chMax val="0"/>
          <dgm:bulletEnabled val="1"/>
        </dgm:presLayoutVars>
      </dgm:prSet>
      <dgm:spPr/>
    </dgm:pt>
  </dgm:ptLst>
  <dgm:cxnLst>
    <dgm:cxn modelId="{88D67501-D121-4127-AF18-37A02DD983F6}" type="presOf" srcId="{726D9E2F-ECB6-4DBA-8217-8F3CD9A78BDB}" destId="{76FBD3C4-D5B8-4D91-8A6F-80BFC17E1F6D}" srcOrd="0" destOrd="0" presId="urn:microsoft.com/office/officeart/2005/8/layout/vList2"/>
    <dgm:cxn modelId="{9C469828-A176-4408-A3B4-20053C2C9EBC}" type="presOf" srcId="{BEF6BC94-C3E2-4BAE-8361-43703B74EF8E}" destId="{8258EC55-D767-4492-B78A-C6C1F7D6F562}" srcOrd="0" destOrd="0" presId="urn:microsoft.com/office/officeart/2005/8/layout/vList2"/>
    <dgm:cxn modelId="{106B5973-B642-4B04-94F3-595E55C39FA1}" srcId="{255CAB5D-C1D3-4DF6-8939-3871EF26A7CC}" destId="{BEF6BC94-C3E2-4BAE-8361-43703B74EF8E}" srcOrd="1" destOrd="0" parTransId="{EE173E47-FF5C-4E7D-A074-BA2F1125B0CF}" sibTransId="{02955B76-A57A-4BFD-A50A-10FFD38D13D2}"/>
    <dgm:cxn modelId="{7B646DAE-0FD9-4E43-8DFA-DBDB5949F4A9}" srcId="{255CAB5D-C1D3-4DF6-8939-3871EF26A7CC}" destId="{726D9E2F-ECB6-4DBA-8217-8F3CD9A78BDB}" srcOrd="0" destOrd="0" parTransId="{74B318A3-CBCF-4FC8-8C84-55DF2DA201FA}" sibTransId="{DA7E59F3-C59E-44EB-AE9F-DA4D45822C1B}"/>
    <dgm:cxn modelId="{E05D81DF-5655-492B-AEFD-67119D189F69}" type="presOf" srcId="{255CAB5D-C1D3-4DF6-8939-3871EF26A7CC}" destId="{8D1EE4EB-8A30-44F7-AD01-888589BDF0B3}" srcOrd="0" destOrd="0" presId="urn:microsoft.com/office/officeart/2005/8/layout/vList2"/>
    <dgm:cxn modelId="{18821EC2-BD06-4099-B72D-9BC430AE1397}" type="presParOf" srcId="{8D1EE4EB-8A30-44F7-AD01-888589BDF0B3}" destId="{76FBD3C4-D5B8-4D91-8A6F-80BFC17E1F6D}" srcOrd="0" destOrd="0" presId="urn:microsoft.com/office/officeart/2005/8/layout/vList2"/>
    <dgm:cxn modelId="{8E2EBB2E-901E-41C0-A92F-C1945E69C913}" type="presParOf" srcId="{8D1EE4EB-8A30-44F7-AD01-888589BDF0B3}" destId="{948FAB38-90D1-4292-9DC3-4FD119A3634B}" srcOrd="1" destOrd="0" presId="urn:microsoft.com/office/officeart/2005/8/layout/vList2"/>
    <dgm:cxn modelId="{44B5DF56-63FE-4BC8-BB66-A7C2FC4C69BB}" type="presParOf" srcId="{8D1EE4EB-8A30-44F7-AD01-888589BDF0B3}" destId="{8258EC55-D767-4492-B78A-C6C1F7D6F56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C2F4156-E23C-4DC2-9B91-8E79F296169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E548D43-0404-4936-8F96-3880D7B17CED}">
      <dgm:prSet/>
      <dgm:spPr/>
      <dgm:t>
        <a:bodyPr/>
        <a:lstStyle/>
        <a:p>
          <a:r>
            <a:rPr lang="en-US" dirty="0"/>
            <a:t>There is no standard answer. </a:t>
          </a:r>
        </a:p>
      </dgm:t>
    </dgm:pt>
    <dgm:pt modelId="{45BF7A49-E455-4DD6-98F9-0D035DE19D5D}" type="parTrans" cxnId="{C997F790-28BD-4390-B55C-C1999F884B9F}">
      <dgm:prSet/>
      <dgm:spPr/>
      <dgm:t>
        <a:bodyPr/>
        <a:lstStyle/>
        <a:p>
          <a:endParaRPr lang="en-US"/>
        </a:p>
      </dgm:t>
    </dgm:pt>
    <dgm:pt modelId="{F613903A-A64C-41E5-B11B-A02A6DB64EA0}" type="sibTrans" cxnId="{C997F790-28BD-4390-B55C-C1999F884B9F}">
      <dgm:prSet/>
      <dgm:spPr/>
      <dgm:t>
        <a:bodyPr/>
        <a:lstStyle/>
        <a:p>
          <a:endParaRPr lang="en-US"/>
        </a:p>
      </dgm:t>
    </dgm:pt>
    <dgm:pt modelId="{09C8C98D-F8C8-44FD-9E6C-59226CB88176}">
      <dgm:prSet/>
      <dgm:spPr/>
      <dgm:t>
        <a:bodyPr/>
        <a:lstStyle/>
        <a:p>
          <a:r>
            <a:rPr lang="en-US" dirty="0"/>
            <a:t>It depends on the type of change the Council is seeking.</a:t>
          </a:r>
        </a:p>
      </dgm:t>
    </dgm:pt>
    <dgm:pt modelId="{F0857394-8175-43FC-A049-4D02EA9437A5}" type="parTrans" cxnId="{DE9201A5-E28F-48D8-A091-378FA0726C61}">
      <dgm:prSet/>
      <dgm:spPr/>
      <dgm:t>
        <a:bodyPr/>
        <a:lstStyle/>
        <a:p>
          <a:endParaRPr lang="en-US"/>
        </a:p>
      </dgm:t>
    </dgm:pt>
    <dgm:pt modelId="{28AFBDFF-41E2-4E61-BFDC-E28752A1039A}" type="sibTrans" cxnId="{DE9201A5-E28F-48D8-A091-378FA0726C61}">
      <dgm:prSet/>
      <dgm:spPr/>
      <dgm:t>
        <a:bodyPr/>
        <a:lstStyle/>
        <a:p>
          <a:endParaRPr lang="en-US"/>
        </a:p>
      </dgm:t>
    </dgm:pt>
    <dgm:pt modelId="{80D4138A-30F7-4E7C-AB67-AE962386CBE7}">
      <dgm:prSet/>
      <dgm:spPr/>
      <dgm:t>
        <a:bodyPr/>
        <a:lstStyle/>
        <a:p>
          <a:r>
            <a:rPr lang="en-US" dirty="0"/>
            <a:t>All efforts should be specific and include continued review and evaluation.</a:t>
          </a:r>
        </a:p>
      </dgm:t>
    </dgm:pt>
    <dgm:pt modelId="{86263600-5456-4019-86D2-80CEB063A634}" type="parTrans" cxnId="{D2EC1090-BA6B-495C-B10A-0993C5835CC6}">
      <dgm:prSet/>
      <dgm:spPr/>
      <dgm:t>
        <a:bodyPr/>
        <a:lstStyle/>
        <a:p>
          <a:endParaRPr lang="en-US"/>
        </a:p>
      </dgm:t>
    </dgm:pt>
    <dgm:pt modelId="{72A2F0AD-6349-494D-9BBD-507091349009}" type="sibTrans" cxnId="{D2EC1090-BA6B-495C-B10A-0993C5835CC6}">
      <dgm:prSet/>
      <dgm:spPr/>
      <dgm:t>
        <a:bodyPr/>
        <a:lstStyle/>
        <a:p>
          <a:endParaRPr lang="en-US"/>
        </a:p>
      </dgm:t>
    </dgm:pt>
    <dgm:pt modelId="{B7452B19-69EA-4C88-801B-991777687328}" type="pres">
      <dgm:prSet presAssocID="{6C2F4156-E23C-4DC2-9B91-8E79F296169B}" presName="root" presStyleCnt="0">
        <dgm:presLayoutVars>
          <dgm:dir/>
          <dgm:resizeHandles val="exact"/>
        </dgm:presLayoutVars>
      </dgm:prSet>
      <dgm:spPr/>
    </dgm:pt>
    <dgm:pt modelId="{45F89C75-DCA3-4D0A-ABAC-7A92DDEA5800}" type="pres">
      <dgm:prSet presAssocID="{7E548D43-0404-4936-8F96-3880D7B17CED}" presName="compNode" presStyleCnt="0"/>
      <dgm:spPr/>
    </dgm:pt>
    <dgm:pt modelId="{DFCA76A1-B02E-4437-B45B-D00299FA2A82}" type="pres">
      <dgm:prSet presAssocID="{7E548D43-0404-4936-8F96-3880D7B17CED}" presName="bgRect" presStyleLbl="bgShp" presStyleIdx="0" presStyleCnt="3"/>
      <dgm:spPr/>
    </dgm:pt>
    <dgm:pt modelId="{4DC0BAB5-412D-4739-8692-517642055422}" type="pres">
      <dgm:prSet presAssocID="{7E548D43-0404-4936-8F96-3880D7B17CE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022A3E52-4540-46E0-B233-620235EE43D9}" type="pres">
      <dgm:prSet presAssocID="{7E548D43-0404-4936-8F96-3880D7B17CED}" presName="spaceRect" presStyleCnt="0"/>
      <dgm:spPr/>
    </dgm:pt>
    <dgm:pt modelId="{DEA9885C-E222-47C9-9DC3-03433017B14A}" type="pres">
      <dgm:prSet presAssocID="{7E548D43-0404-4936-8F96-3880D7B17CED}" presName="parTx" presStyleLbl="revTx" presStyleIdx="0" presStyleCnt="3">
        <dgm:presLayoutVars>
          <dgm:chMax val="0"/>
          <dgm:chPref val="0"/>
        </dgm:presLayoutVars>
      </dgm:prSet>
      <dgm:spPr/>
    </dgm:pt>
    <dgm:pt modelId="{DA48D9C6-658B-4646-8E29-661B88723A0B}" type="pres">
      <dgm:prSet presAssocID="{F613903A-A64C-41E5-B11B-A02A6DB64EA0}" presName="sibTrans" presStyleCnt="0"/>
      <dgm:spPr/>
    </dgm:pt>
    <dgm:pt modelId="{F4FAE460-AA74-4C68-9E26-2EE4C9E6D6D2}" type="pres">
      <dgm:prSet presAssocID="{09C8C98D-F8C8-44FD-9E6C-59226CB88176}" presName="compNode" presStyleCnt="0"/>
      <dgm:spPr/>
    </dgm:pt>
    <dgm:pt modelId="{0AE61AC7-0A2A-4D57-9CB8-80971E1B02B0}" type="pres">
      <dgm:prSet presAssocID="{09C8C98D-F8C8-44FD-9E6C-59226CB88176}" presName="bgRect" presStyleLbl="bgShp" presStyleIdx="1" presStyleCnt="3"/>
      <dgm:spPr/>
    </dgm:pt>
    <dgm:pt modelId="{7656D708-3306-4683-B3C7-0D98441E643A}" type="pres">
      <dgm:prSet presAssocID="{09C8C98D-F8C8-44FD-9E6C-59226CB8817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ext>
      </dgm:extLst>
    </dgm:pt>
    <dgm:pt modelId="{B0EA8A5C-457A-4F6A-A976-1DA7EA268341}" type="pres">
      <dgm:prSet presAssocID="{09C8C98D-F8C8-44FD-9E6C-59226CB88176}" presName="spaceRect" presStyleCnt="0"/>
      <dgm:spPr/>
    </dgm:pt>
    <dgm:pt modelId="{BBEB521F-7583-448D-902A-C93421FDE932}" type="pres">
      <dgm:prSet presAssocID="{09C8C98D-F8C8-44FD-9E6C-59226CB88176}" presName="parTx" presStyleLbl="revTx" presStyleIdx="1" presStyleCnt="3">
        <dgm:presLayoutVars>
          <dgm:chMax val="0"/>
          <dgm:chPref val="0"/>
        </dgm:presLayoutVars>
      </dgm:prSet>
      <dgm:spPr/>
    </dgm:pt>
    <dgm:pt modelId="{91F43E64-6301-4D69-9D36-5B9A0FDE6AE2}" type="pres">
      <dgm:prSet presAssocID="{28AFBDFF-41E2-4E61-BFDC-E28752A1039A}" presName="sibTrans" presStyleCnt="0"/>
      <dgm:spPr/>
    </dgm:pt>
    <dgm:pt modelId="{F43D5C5C-5F0B-4A3A-95DF-D1B61719715C}" type="pres">
      <dgm:prSet presAssocID="{80D4138A-30F7-4E7C-AB67-AE962386CBE7}" presName="compNode" presStyleCnt="0"/>
      <dgm:spPr/>
    </dgm:pt>
    <dgm:pt modelId="{474B7FE6-2CFA-4A1C-AB57-3D235F74418A}" type="pres">
      <dgm:prSet presAssocID="{80D4138A-30F7-4E7C-AB67-AE962386CBE7}" presName="bgRect" presStyleLbl="bgShp" presStyleIdx="2" presStyleCnt="3"/>
      <dgm:spPr/>
    </dgm:pt>
    <dgm:pt modelId="{FCA5E3B9-1AA6-4B14-A687-110A8BCB8310}" type="pres">
      <dgm:prSet presAssocID="{80D4138A-30F7-4E7C-AB67-AE962386CBE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0CF6006A-F5D7-4B0E-8E93-F1B537619020}" type="pres">
      <dgm:prSet presAssocID="{80D4138A-30F7-4E7C-AB67-AE962386CBE7}" presName="spaceRect" presStyleCnt="0"/>
      <dgm:spPr/>
    </dgm:pt>
    <dgm:pt modelId="{7A1B9DB2-EFC7-4D8B-AF1A-7BBCC5F8D4B5}" type="pres">
      <dgm:prSet presAssocID="{80D4138A-30F7-4E7C-AB67-AE962386CBE7}" presName="parTx" presStyleLbl="revTx" presStyleIdx="2" presStyleCnt="3">
        <dgm:presLayoutVars>
          <dgm:chMax val="0"/>
          <dgm:chPref val="0"/>
        </dgm:presLayoutVars>
      </dgm:prSet>
      <dgm:spPr/>
    </dgm:pt>
  </dgm:ptLst>
  <dgm:cxnLst>
    <dgm:cxn modelId="{19C39510-27EC-4C77-9E06-30AAD3FAABD3}" type="presOf" srcId="{80D4138A-30F7-4E7C-AB67-AE962386CBE7}" destId="{7A1B9DB2-EFC7-4D8B-AF1A-7BBCC5F8D4B5}" srcOrd="0" destOrd="0" presId="urn:microsoft.com/office/officeart/2018/2/layout/IconVerticalSolidList"/>
    <dgm:cxn modelId="{CE0D4822-A910-4865-8105-BEE686CC244C}" type="presOf" srcId="{09C8C98D-F8C8-44FD-9E6C-59226CB88176}" destId="{BBEB521F-7583-448D-902A-C93421FDE932}" srcOrd="0" destOrd="0" presId="urn:microsoft.com/office/officeart/2018/2/layout/IconVerticalSolidList"/>
    <dgm:cxn modelId="{1AECA444-624A-4563-870B-6504A24CFAC5}" type="presOf" srcId="{7E548D43-0404-4936-8F96-3880D7B17CED}" destId="{DEA9885C-E222-47C9-9DC3-03433017B14A}" srcOrd="0" destOrd="0" presId="urn:microsoft.com/office/officeart/2018/2/layout/IconVerticalSolidList"/>
    <dgm:cxn modelId="{D2EC1090-BA6B-495C-B10A-0993C5835CC6}" srcId="{6C2F4156-E23C-4DC2-9B91-8E79F296169B}" destId="{80D4138A-30F7-4E7C-AB67-AE962386CBE7}" srcOrd="2" destOrd="0" parTransId="{86263600-5456-4019-86D2-80CEB063A634}" sibTransId="{72A2F0AD-6349-494D-9BBD-507091349009}"/>
    <dgm:cxn modelId="{C997F790-28BD-4390-B55C-C1999F884B9F}" srcId="{6C2F4156-E23C-4DC2-9B91-8E79F296169B}" destId="{7E548D43-0404-4936-8F96-3880D7B17CED}" srcOrd="0" destOrd="0" parTransId="{45BF7A49-E455-4DD6-98F9-0D035DE19D5D}" sibTransId="{F613903A-A64C-41E5-B11B-A02A6DB64EA0}"/>
    <dgm:cxn modelId="{DE9201A5-E28F-48D8-A091-378FA0726C61}" srcId="{6C2F4156-E23C-4DC2-9B91-8E79F296169B}" destId="{09C8C98D-F8C8-44FD-9E6C-59226CB88176}" srcOrd="1" destOrd="0" parTransId="{F0857394-8175-43FC-A049-4D02EA9437A5}" sibTransId="{28AFBDFF-41E2-4E61-BFDC-E28752A1039A}"/>
    <dgm:cxn modelId="{084752E3-2016-4D35-8D18-44E6398890B0}" type="presOf" srcId="{6C2F4156-E23C-4DC2-9B91-8E79F296169B}" destId="{B7452B19-69EA-4C88-801B-991777687328}" srcOrd="0" destOrd="0" presId="urn:microsoft.com/office/officeart/2018/2/layout/IconVerticalSolidList"/>
    <dgm:cxn modelId="{D7EAC6BD-D8D0-410E-866E-4F88F8705049}" type="presParOf" srcId="{B7452B19-69EA-4C88-801B-991777687328}" destId="{45F89C75-DCA3-4D0A-ABAC-7A92DDEA5800}" srcOrd="0" destOrd="0" presId="urn:microsoft.com/office/officeart/2018/2/layout/IconVerticalSolidList"/>
    <dgm:cxn modelId="{6D978E0C-3BB7-49D2-8E7E-48CC9F5D2377}" type="presParOf" srcId="{45F89C75-DCA3-4D0A-ABAC-7A92DDEA5800}" destId="{DFCA76A1-B02E-4437-B45B-D00299FA2A82}" srcOrd="0" destOrd="0" presId="urn:microsoft.com/office/officeart/2018/2/layout/IconVerticalSolidList"/>
    <dgm:cxn modelId="{C8D89BEC-B27E-4D6B-BFC2-C8FF16BA5F92}" type="presParOf" srcId="{45F89C75-DCA3-4D0A-ABAC-7A92DDEA5800}" destId="{4DC0BAB5-412D-4739-8692-517642055422}" srcOrd="1" destOrd="0" presId="urn:microsoft.com/office/officeart/2018/2/layout/IconVerticalSolidList"/>
    <dgm:cxn modelId="{F8EE53B8-CCBE-4974-B483-41C012483D43}" type="presParOf" srcId="{45F89C75-DCA3-4D0A-ABAC-7A92DDEA5800}" destId="{022A3E52-4540-46E0-B233-620235EE43D9}" srcOrd="2" destOrd="0" presId="urn:microsoft.com/office/officeart/2018/2/layout/IconVerticalSolidList"/>
    <dgm:cxn modelId="{09BC90FC-22A7-486B-B152-8577F3FFCC0D}" type="presParOf" srcId="{45F89C75-DCA3-4D0A-ABAC-7A92DDEA5800}" destId="{DEA9885C-E222-47C9-9DC3-03433017B14A}" srcOrd="3" destOrd="0" presId="urn:microsoft.com/office/officeart/2018/2/layout/IconVerticalSolidList"/>
    <dgm:cxn modelId="{1F1C95B6-75E9-40E0-8C33-BA0896B7DFBB}" type="presParOf" srcId="{B7452B19-69EA-4C88-801B-991777687328}" destId="{DA48D9C6-658B-4646-8E29-661B88723A0B}" srcOrd="1" destOrd="0" presId="urn:microsoft.com/office/officeart/2018/2/layout/IconVerticalSolidList"/>
    <dgm:cxn modelId="{65395787-A1BA-4100-B7FE-429657BCA92B}" type="presParOf" srcId="{B7452B19-69EA-4C88-801B-991777687328}" destId="{F4FAE460-AA74-4C68-9E26-2EE4C9E6D6D2}" srcOrd="2" destOrd="0" presId="urn:microsoft.com/office/officeart/2018/2/layout/IconVerticalSolidList"/>
    <dgm:cxn modelId="{7E40569E-28EE-47FB-923C-CBDF385170A8}" type="presParOf" srcId="{F4FAE460-AA74-4C68-9E26-2EE4C9E6D6D2}" destId="{0AE61AC7-0A2A-4D57-9CB8-80971E1B02B0}" srcOrd="0" destOrd="0" presId="urn:microsoft.com/office/officeart/2018/2/layout/IconVerticalSolidList"/>
    <dgm:cxn modelId="{756DF2F0-6E25-4DCC-AA33-66822FB30854}" type="presParOf" srcId="{F4FAE460-AA74-4C68-9E26-2EE4C9E6D6D2}" destId="{7656D708-3306-4683-B3C7-0D98441E643A}" srcOrd="1" destOrd="0" presId="urn:microsoft.com/office/officeart/2018/2/layout/IconVerticalSolidList"/>
    <dgm:cxn modelId="{DAB599B0-5831-42D0-83EC-8A92AF7AF89D}" type="presParOf" srcId="{F4FAE460-AA74-4C68-9E26-2EE4C9E6D6D2}" destId="{B0EA8A5C-457A-4F6A-A976-1DA7EA268341}" srcOrd="2" destOrd="0" presId="urn:microsoft.com/office/officeart/2018/2/layout/IconVerticalSolidList"/>
    <dgm:cxn modelId="{F533F254-08D3-40B8-A24F-E230AAE3C368}" type="presParOf" srcId="{F4FAE460-AA74-4C68-9E26-2EE4C9E6D6D2}" destId="{BBEB521F-7583-448D-902A-C93421FDE932}" srcOrd="3" destOrd="0" presId="urn:microsoft.com/office/officeart/2018/2/layout/IconVerticalSolidList"/>
    <dgm:cxn modelId="{0F9CC867-D1B6-4F3A-BC2D-91FC5E68363C}" type="presParOf" srcId="{B7452B19-69EA-4C88-801B-991777687328}" destId="{91F43E64-6301-4D69-9D36-5B9A0FDE6AE2}" srcOrd="3" destOrd="0" presId="urn:microsoft.com/office/officeart/2018/2/layout/IconVerticalSolidList"/>
    <dgm:cxn modelId="{744BD2B6-F887-4DE6-9B3C-FD2CC1C1DBB5}" type="presParOf" srcId="{B7452B19-69EA-4C88-801B-991777687328}" destId="{F43D5C5C-5F0B-4A3A-95DF-D1B61719715C}" srcOrd="4" destOrd="0" presId="urn:microsoft.com/office/officeart/2018/2/layout/IconVerticalSolidList"/>
    <dgm:cxn modelId="{B5398FEA-F474-45B7-8EC3-831D5F3021F6}" type="presParOf" srcId="{F43D5C5C-5F0B-4A3A-95DF-D1B61719715C}" destId="{474B7FE6-2CFA-4A1C-AB57-3D235F74418A}" srcOrd="0" destOrd="0" presId="urn:microsoft.com/office/officeart/2018/2/layout/IconVerticalSolidList"/>
    <dgm:cxn modelId="{C0B7BB07-692A-45C7-B30D-303060DF89EA}" type="presParOf" srcId="{F43D5C5C-5F0B-4A3A-95DF-D1B61719715C}" destId="{FCA5E3B9-1AA6-4B14-A687-110A8BCB8310}" srcOrd="1" destOrd="0" presId="urn:microsoft.com/office/officeart/2018/2/layout/IconVerticalSolidList"/>
    <dgm:cxn modelId="{D4093C25-F6B3-4964-907C-1257BBB00C10}" type="presParOf" srcId="{F43D5C5C-5F0B-4A3A-95DF-D1B61719715C}" destId="{0CF6006A-F5D7-4B0E-8E93-F1B537619020}" srcOrd="2" destOrd="0" presId="urn:microsoft.com/office/officeart/2018/2/layout/IconVerticalSolidList"/>
    <dgm:cxn modelId="{F7D24529-40F7-4821-B6A8-EEE19C00F835}" type="presParOf" srcId="{F43D5C5C-5F0B-4A3A-95DF-D1B61719715C}" destId="{7A1B9DB2-EFC7-4D8B-AF1A-7BBCC5F8D4B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6F3049-8143-47CD-85F5-1DB23CB4242B}" type="doc">
      <dgm:prSet loTypeId="urn:microsoft.com/office/officeart/2005/8/layout/orgChart1" loCatId="hierarchy" qsTypeId="urn:microsoft.com/office/officeart/2005/8/quickstyle/simple5" qsCatId="simple" csTypeId="urn:microsoft.com/office/officeart/2005/8/colors/colorful2" csCatId="colorful"/>
      <dgm:spPr/>
      <dgm:t>
        <a:bodyPr/>
        <a:lstStyle/>
        <a:p>
          <a:endParaRPr lang="en-US"/>
        </a:p>
      </dgm:t>
    </dgm:pt>
    <dgm:pt modelId="{3C9358E1-EA97-4BE2-A6AD-65E907D440DA}">
      <dgm:prSet/>
      <dgm:spPr/>
      <dgm:t>
        <a:bodyPr/>
        <a:lstStyle/>
        <a:p>
          <a:r>
            <a:rPr lang="en-US"/>
            <a:t>A system is an organized collection of parts that work together to accomplish something.</a:t>
          </a:r>
        </a:p>
      </dgm:t>
    </dgm:pt>
    <dgm:pt modelId="{1D57B303-E059-4ABB-974C-8E8F163B5F04}" type="parTrans" cxnId="{043DA172-A197-4BE0-8AE1-F3C10FD6C8E4}">
      <dgm:prSet/>
      <dgm:spPr/>
      <dgm:t>
        <a:bodyPr/>
        <a:lstStyle/>
        <a:p>
          <a:endParaRPr lang="en-US"/>
        </a:p>
      </dgm:t>
    </dgm:pt>
    <dgm:pt modelId="{3BA003A3-B203-426F-86F2-1450DDF881CF}" type="sibTrans" cxnId="{043DA172-A197-4BE0-8AE1-F3C10FD6C8E4}">
      <dgm:prSet/>
      <dgm:spPr/>
      <dgm:t>
        <a:bodyPr/>
        <a:lstStyle/>
        <a:p>
          <a:endParaRPr lang="en-US"/>
        </a:p>
      </dgm:t>
    </dgm:pt>
    <dgm:pt modelId="{051FB04E-552C-47AB-BFFA-ED44801098AE}">
      <dgm:prSet/>
      <dgm:spPr/>
      <dgm:t>
        <a:bodyPr/>
        <a:lstStyle/>
        <a:p>
          <a:r>
            <a:rPr lang="en-US"/>
            <a:t>People working in a system use organized ways to provide something to people.</a:t>
          </a:r>
        </a:p>
      </dgm:t>
    </dgm:pt>
    <dgm:pt modelId="{C83FA117-0C6B-402B-9A42-185CA0510444}" type="parTrans" cxnId="{7F8FDFFB-490F-4EBD-A455-C3D1B3753CD8}">
      <dgm:prSet/>
      <dgm:spPr/>
      <dgm:t>
        <a:bodyPr/>
        <a:lstStyle/>
        <a:p>
          <a:endParaRPr lang="en-US"/>
        </a:p>
      </dgm:t>
    </dgm:pt>
    <dgm:pt modelId="{FA37A188-2562-4BC8-A991-CFF9D67CD0FA}" type="sibTrans" cxnId="{7F8FDFFB-490F-4EBD-A455-C3D1B3753CD8}">
      <dgm:prSet/>
      <dgm:spPr/>
      <dgm:t>
        <a:bodyPr/>
        <a:lstStyle/>
        <a:p>
          <a:endParaRPr lang="en-US"/>
        </a:p>
      </dgm:t>
    </dgm:pt>
    <dgm:pt modelId="{0630586A-3ED0-45D2-8A21-F12D4BD0D4DF}">
      <dgm:prSet/>
      <dgm:spPr/>
      <dgm:t>
        <a:bodyPr/>
        <a:lstStyle/>
        <a:p>
          <a:r>
            <a:rPr lang="en-US"/>
            <a:t>People working in a system use laws, rules, policies, and procedures to do their work.</a:t>
          </a:r>
        </a:p>
      </dgm:t>
    </dgm:pt>
    <dgm:pt modelId="{D0134690-CCB8-4A8C-AD88-6FA0907D8508}" type="parTrans" cxnId="{5E10451C-6A84-4060-9BF8-1D4E5807CB66}">
      <dgm:prSet/>
      <dgm:spPr/>
      <dgm:t>
        <a:bodyPr/>
        <a:lstStyle/>
        <a:p>
          <a:endParaRPr lang="en-US"/>
        </a:p>
      </dgm:t>
    </dgm:pt>
    <dgm:pt modelId="{3AEFB55E-617B-4595-A7E8-45C96C21E51B}" type="sibTrans" cxnId="{5E10451C-6A84-4060-9BF8-1D4E5807CB66}">
      <dgm:prSet/>
      <dgm:spPr/>
      <dgm:t>
        <a:bodyPr/>
        <a:lstStyle/>
        <a:p>
          <a:endParaRPr lang="en-US"/>
        </a:p>
      </dgm:t>
    </dgm:pt>
    <dgm:pt modelId="{46E0914C-C95D-4EB2-9D14-1170197DA0AB}">
      <dgm:prSet/>
      <dgm:spPr/>
      <dgm:t>
        <a:bodyPr/>
        <a:lstStyle/>
        <a:p>
          <a:r>
            <a:rPr lang="en-US"/>
            <a:t>A system can be big or small, statewide or community-based.</a:t>
          </a:r>
        </a:p>
      </dgm:t>
    </dgm:pt>
    <dgm:pt modelId="{1F9DF997-9A4B-47EB-8C33-6F8F030F09C1}" type="parTrans" cxnId="{18494879-EA9A-4B74-962F-91470BBC194C}">
      <dgm:prSet/>
      <dgm:spPr/>
      <dgm:t>
        <a:bodyPr/>
        <a:lstStyle/>
        <a:p>
          <a:endParaRPr lang="en-US"/>
        </a:p>
      </dgm:t>
    </dgm:pt>
    <dgm:pt modelId="{480D4839-0557-4BFA-9B85-2E7FCF2B6B38}" type="sibTrans" cxnId="{18494879-EA9A-4B74-962F-91470BBC194C}">
      <dgm:prSet/>
      <dgm:spPr/>
      <dgm:t>
        <a:bodyPr/>
        <a:lstStyle/>
        <a:p>
          <a:endParaRPr lang="en-US"/>
        </a:p>
      </dgm:t>
    </dgm:pt>
    <dgm:pt modelId="{500ED74E-B3D1-48DF-B05C-5AF59144BAF4}" type="pres">
      <dgm:prSet presAssocID="{056F3049-8143-47CD-85F5-1DB23CB4242B}" presName="hierChild1" presStyleCnt="0">
        <dgm:presLayoutVars>
          <dgm:orgChart val="1"/>
          <dgm:chPref val="1"/>
          <dgm:dir/>
          <dgm:animOne val="branch"/>
          <dgm:animLvl val="lvl"/>
          <dgm:resizeHandles/>
        </dgm:presLayoutVars>
      </dgm:prSet>
      <dgm:spPr/>
    </dgm:pt>
    <dgm:pt modelId="{1054A294-0C2A-4137-84CB-2AF00AF13EFA}" type="pres">
      <dgm:prSet presAssocID="{3C9358E1-EA97-4BE2-A6AD-65E907D440DA}" presName="hierRoot1" presStyleCnt="0">
        <dgm:presLayoutVars>
          <dgm:hierBranch val="init"/>
        </dgm:presLayoutVars>
      </dgm:prSet>
      <dgm:spPr/>
    </dgm:pt>
    <dgm:pt modelId="{5FAF9042-ADB4-4EED-9325-B9B01308AB8A}" type="pres">
      <dgm:prSet presAssocID="{3C9358E1-EA97-4BE2-A6AD-65E907D440DA}" presName="rootComposite1" presStyleCnt="0"/>
      <dgm:spPr/>
    </dgm:pt>
    <dgm:pt modelId="{7922880D-3122-4497-B6D4-169AB6414DAF}" type="pres">
      <dgm:prSet presAssocID="{3C9358E1-EA97-4BE2-A6AD-65E907D440DA}" presName="rootText1" presStyleLbl="node0" presStyleIdx="0" presStyleCnt="2">
        <dgm:presLayoutVars>
          <dgm:chPref val="3"/>
        </dgm:presLayoutVars>
      </dgm:prSet>
      <dgm:spPr/>
    </dgm:pt>
    <dgm:pt modelId="{333B8975-1BDE-432C-BF96-EAD8E4B0B1C9}" type="pres">
      <dgm:prSet presAssocID="{3C9358E1-EA97-4BE2-A6AD-65E907D440DA}" presName="rootConnector1" presStyleLbl="node1" presStyleIdx="0" presStyleCnt="0"/>
      <dgm:spPr/>
    </dgm:pt>
    <dgm:pt modelId="{F20C7708-A481-4C24-8E8D-38FF5618D360}" type="pres">
      <dgm:prSet presAssocID="{3C9358E1-EA97-4BE2-A6AD-65E907D440DA}" presName="hierChild2" presStyleCnt="0"/>
      <dgm:spPr/>
    </dgm:pt>
    <dgm:pt modelId="{0CEFB7DE-5B0B-4395-A873-AF949D1F2B6A}" type="pres">
      <dgm:prSet presAssocID="{C83FA117-0C6B-402B-9A42-185CA0510444}" presName="Name37" presStyleLbl="parChTrans1D2" presStyleIdx="0" presStyleCnt="2"/>
      <dgm:spPr/>
    </dgm:pt>
    <dgm:pt modelId="{2FF02AC7-7168-4115-9221-9BD4080E6C85}" type="pres">
      <dgm:prSet presAssocID="{051FB04E-552C-47AB-BFFA-ED44801098AE}" presName="hierRoot2" presStyleCnt="0">
        <dgm:presLayoutVars>
          <dgm:hierBranch val="init"/>
        </dgm:presLayoutVars>
      </dgm:prSet>
      <dgm:spPr/>
    </dgm:pt>
    <dgm:pt modelId="{C74E385D-321F-43D4-A035-0D8EEBDD8F50}" type="pres">
      <dgm:prSet presAssocID="{051FB04E-552C-47AB-BFFA-ED44801098AE}" presName="rootComposite" presStyleCnt="0"/>
      <dgm:spPr/>
    </dgm:pt>
    <dgm:pt modelId="{BC9644DC-CA84-42CA-AF81-CDBE9CBA6991}" type="pres">
      <dgm:prSet presAssocID="{051FB04E-552C-47AB-BFFA-ED44801098AE}" presName="rootText" presStyleLbl="node2" presStyleIdx="0" presStyleCnt="2">
        <dgm:presLayoutVars>
          <dgm:chPref val="3"/>
        </dgm:presLayoutVars>
      </dgm:prSet>
      <dgm:spPr/>
    </dgm:pt>
    <dgm:pt modelId="{204BEAD4-95F6-4AA7-B084-FEC6CC285F9A}" type="pres">
      <dgm:prSet presAssocID="{051FB04E-552C-47AB-BFFA-ED44801098AE}" presName="rootConnector" presStyleLbl="node2" presStyleIdx="0" presStyleCnt="2"/>
      <dgm:spPr/>
    </dgm:pt>
    <dgm:pt modelId="{E3994C84-759F-4B12-8B5F-4DFDB2F6ED6B}" type="pres">
      <dgm:prSet presAssocID="{051FB04E-552C-47AB-BFFA-ED44801098AE}" presName="hierChild4" presStyleCnt="0"/>
      <dgm:spPr/>
    </dgm:pt>
    <dgm:pt modelId="{39D50513-5844-4711-93E4-6AE237BC346D}" type="pres">
      <dgm:prSet presAssocID="{051FB04E-552C-47AB-BFFA-ED44801098AE}" presName="hierChild5" presStyleCnt="0"/>
      <dgm:spPr/>
    </dgm:pt>
    <dgm:pt modelId="{A40EB049-C588-4C59-950D-3209870F7BE6}" type="pres">
      <dgm:prSet presAssocID="{D0134690-CCB8-4A8C-AD88-6FA0907D8508}" presName="Name37" presStyleLbl="parChTrans1D2" presStyleIdx="1" presStyleCnt="2"/>
      <dgm:spPr/>
    </dgm:pt>
    <dgm:pt modelId="{531C8384-0220-4AF3-BB2E-0F4F1E1EAB1A}" type="pres">
      <dgm:prSet presAssocID="{0630586A-3ED0-45D2-8A21-F12D4BD0D4DF}" presName="hierRoot2" presStyleCnt="0">
        <dgm:presLayoutVars>
          <dgm:hierBranch val="init"/>
        </dgm:presLayoutVars>
      </dgm:prSet>
      <dgm:spPr/>
    </dgm:pt>
    <dgm:pt modelId="{FEAA6539-3EFC-4EFC-A829-36BA2488D372}" type="pres">
      <dgm:prSet presAssocID="{0630586A-3ED0-45D2-8A21-F12D4BD0D4DF}" presName="rootComposite" presStyleCnt="0"/>
      <dgm:spPr/>
    </dgm:pt>
    <dgm:pt modelId="{19C478B6-C387-418D-82F0-39D5D1AA1327}" type="pres">
      <dgm:prSet presAssocID="{0630586A-3ED0-45D2-8A21-F12D4BD0D4DF}" presName="rootText" presStyleLbl="node2" presStyleIdx="1" presStyleCnt="2">
        <dgm:presLayoutVars>
          <dgm:chPref val="3"/>
        </dgm:presLayoutVars>
      </dgm:prSet>
      <dgm:spPr/>
    </dgm:pt>
    <dgm:pt modelId="{E8158F0F-8092-4A03-8A2E-1747DE9E6D05}" type="pres">
      <dgm:prSet presAssocID="{0630586A-3ED0-45D2-8A21-F12D4BD0D4DF}" presName="rootConnector" presStyleLbl="node2" presStyleIdx="1" presStyleCnt="2"/>
      <dgm:spPr/>
    </dgm:pt>
    <dgm:pt modelId="{F8658B1A-31FB-45E1-AC7E-D9DC51389EC7}" type="pres">
      <dgm:prSet presAssocID="{0630586A-3ED0-45D2-8A21-F12D4BD0D4DF}" presName="hierChild4" presStyleCnt="0"/>
      <dgm:spPr/>
    </dgm:pt>
    <dgm:pt modelId="{3A6709C3-A869-4279-BB09-5A8EA8CBACFC}" type="pres">
      <dgm:prSet presAssocID="{0630586A-3ED0-45D2-8A21-F12D4BD0D4DF}" presName="hierChild5" presStyleCnt="0"/>
      <dgm:spPr/>
    </dgm:pt>
    <dgm:pt modelId="{14DE5593-1014-4B6C-949D-E4E46B0374EE}" type="pres">
      <dgm:prSet presAssocID="{3C9358E1-EA97-4BE2-A6AD-65E907D440DA}" presName="hierChild3" presStyleCnt="0"/>
      <dgm:spPr/>
    </dgm:pt>
    <dgm:pt modelId="{EC379641-7B25-4269-B9AF-4D3C97522B0A}" type="pres">
      <dgm:prSet presAssocID="{46E0914C-C95D-4EB2-9D14-1170197DA0AB}" presName="hierRoot1" presStyleCnt="0">
        <dgm:presLayoutVars>
          <dgm:hierBranch val="init"/>
        </dgm:presLayoutVars>
      </dgm:prSet>
      <dgm:spPr/>
    </dgm:pt>
    <dgm:pt modelId="{1709CD30-9207-4F95-A652-A94020C1AEE0}" type="pres">
      <dgm:prSet presAssocID="{46E0914C-C95D-4EB2-9D14-1170197DA0AB}" presName="rootComposite1" presStyleCnt="0"/>
      <dgm:spPr/>
    </dgm:pt>
    <dgm:pt modelId="{CA2E75BD-E937-49DE-A6DB-37F6FDC21B77}" type="pres">
      <dgm:prSet presAssocID="{46E0914C-C95D-4EB2-9D14-1170197DA0AB}" presName="rootText1" presStyleLbl="node0" presStyleIdx="1" presStyleCnt="2">
        <dgm:presLayoutVars>
          <dgm:chPref val="3"/>
        </dgm:presLayoutVars>
      </dgm:prSet>
      <dgm:spPr/>
    </dgm:pt>
    <dgm:pt modelId="{3A51E31F-A402-4130-A21E-4B1893D1AFD9}" type="pres">
      <dgm:prSet presAssocID="{46E0914C-C95D-4EB2-9D14-1170197DA0AB}" presName="rootConnector1" presStyleLbl="node1" presStyleIdx="0" presStyleCnt="0"/>
      <dgm:spPr/>
    </dgm:pt>
    <dgm:pt modelId="{ED5A17B0-31AE-4F2F-ACF8-2E434155D8D2}" type="pres">
      <dgm:prSet presAssocID="{46E0914C-C95D-4EB2-9D14-1170197DA0AB}" presName="hierChild2" presStyleCnt="0"/>
      <dgm:spPr/>
    </dgm:pt>
    <dgm:pt modelId="{0621B743-BAA2-4A8A-A82E-74AFA3B3B8FE}" type="pres">
      <dgm:prSet presAssocID="{46E0914C-C95D-4EB2-9D14-1170197DA0AB}" presName="hierChild3" presStyleCnt="0"/>
      <dgm:spPr/>
    </dgm:pt>
  </dgm:ptLst>
  <dgm:cxnLst>
    <dgm:cxn modelId="{D0389812-68E2-4824-907F-2A9E874707B1}" type="presOf" srcId="{46E0914C-C95D-4EB2-9D14-1170197DA0AB}" destId="{CA2E75BD-E937-49DE-A6DB-37F6FDC21B77}" srcOrd="0" destOrd="0" presId="urn:microsoft.com/office/officeart/2005/8/layout/orgChart1"/>
    <dgm:cxn modelId="{5E10451C-6A84-4060-9BF8-1D4E5807CB66}" srcId="{3C9358E1-EA97-4BE2-A6AD-65E907D440DA}" destId="{0630586A-3ED0-45D2-8A21-F12D4BD0D4DF}" srcOrd="1" destOrd="0" parTransId="{D0134690-CCB8-4A8C-AD88-6FA0907D8508}" sibTransId="{3AEFB55E-617B-4595-A7E8-45C96C21E51B}"/>
    <dgm:cxn modelId="{B9812832-5A63-491B-B222-951AB728F605}" type="presOf" srcId="{D0134690-CCB8-4A8C-AD88-6FA0907D8508}" destId="{A40EB049-C588-4C59-950D-3209870F7BE6}" srcOrd="0" destOrd="0" presId="urn:microsoft.com/office/officeart/2005/8/layout/orgChart1"/>
    <dgm:cxn modelId="{730F423F-A07D-4356-9EC1-631489B55BC2}" type="presOf" srcId="{3C9358E1-EA97-4BE2-A6AD-65E907D440DA}" destId="{7922880D-3122-4497-B6D4-169AB6414DAF}" srcOrd="0" destOrd="0" presId="urn:microsoft.com/office/officeart/2005/8/layout/orgChart1"/>
    <dgm:cxn modelId="{C7961A67-2714-4694-A36C-7FA6117FC769}" type="presOf" srcId="{3C9358E1-EA97-4BE2-A6AD-65E907D440DA}" destId="{333B8975-1BDE-432C-BF96-EAD8E4B0B1C9}" srcOrd="1" destOrd="0" presId="urn:microsoft.com/office/officeart/2005/8/layout/orgChart1"/>
    <dgm:cxn modelId="{FE43E64C-882B-4EB8-BC71-A18911CF695B}" type="presOf" srcId="{051FB04E-552C-47AB-BFFA-ED44801098AE}" destId="{204BEAD4-95F6-4AA7-B084-FEC6CC285F9A}" srcOrd="1" destOrd="0" presId="urn:microsoft.com/office/officeart/2005/8/layout/orgChart1"/>
    <dgm:cxn modelId="{043DA172-A197-4BE0-8AE1-F3C10FD6C8E4}" srcId="{056F3049-8143-47CD-85F5-1DB23CB4242B}" destId="{3C9358E1-EA97-4BE2-A6AD-65E907D440DA}" srcOrd="0" destOrd="0" parTransId="{1D57B303-E059-4ABB-974C-8E8F163B5F04}" sibTransId="{3BA003A3-B203-426F-86F2-1450DDF881CF}"/>
    <dgm:cxn modelId="{523E5778-4455-4CE8-89BE-64AF3DAFC908}" type="presOf" srcId="{056F3049-8143-47CD-85F5-1DB23CB4242B}" destId="{500ED74E-B3D1-48DF-B05C-5AF59144BAF4}" srcOrd="0" destOrd="0" presId="urn:microsoft.com/office/officeart/2005/8/layout/orgChart1"/>
    <dgm:cxn modelId="{18494879-EA9A-4B74-962F-91470BBC194C}" srcId="{056F3049-8143-47CD-85F5-1DB23CB4242B}" destId="{46E0914C-C95D-4EB2-9D14-1170197DA0AB}" srcOrd="1" destOrd="0" parTransId="{1F9DF997-9A4B-47EB-8C33-6F8F030F09C1}" sibTransId="{480D4839-0557-4BFA-9B85-2E7FCF2B6B38}"/>
    <dgm:cxn modelId="{42BFBBBE-3AFB-41D7-992A-4F7982C2441B}" type="presOf" srcId="{051FB04E-552C-47AB-BFFA-ED44801098AE}" destId="{BC9644DC-CA84-42CA-AF81-CDBE9CBA6991}" srcOrd="0" destOrd="0" presId="urn:microsoft.com/office/officeart/2005/8/layout/orgChart1"/>
    <dgm:cxn modelId="{5FA7AAD7-1A81-4EC5-86BC-34CC0F617677}" type="presOf" srcId="{0630586A-3ED0-45D2-8A21-F12D4BD0D4DF}" destId="{E8158F0F-8092-4A03-8A2E-1747DE9E6D05}" srcOrd="1" destOrd="0" presId="urn:microsoft.com/office/officeart/2005/8/layout/orgChart1"/>
    <dgm:cxn modelId="{A4A2D4DF-9DE8-453E-816A-8AC19C37B86E}" type="presOf" srcId="{C83FA117-0C6B-402B-9A42-185CA0510444}" destId="{0CEFB7DE-5B0B-4395-A873-AF949D1F2B6A}" srcOrd="0" destOrd="0" presId="urn:microsoft.com/office/officeart/2005/8/layout/orgChart1"/>
    <dgm:cxn modelId="{9C32A2F5-1326-40C6-A7CF-3033A5CB68C7}" type="presOf" srcId="{0630586A-3ED0-45D2-8A21-F12D4BD0D4DF}" destId="{19C478B6-C387-418D-82F0-39D5D1AA1327}" srcOrd="0" destOrd="0" presId="urn:microsoft.com/office/officeart/2005/8/layout/orgChart1"/>
    <dgm:cxn modelId="{7F8FDFFB-490F-4EBD-A455-C3D1B3753CD8}" srcId="{3C9358E1-EA97-4BE2-A6AD-65E907D440DA}" destId="{051FB04E-552C-47AB-BFFA-ED44801098AE}" srcOrd="0" destOrd="0" parTransId="{C83FA117-0C6B-402B-9A42-185CA0510444}" sibTransId="{FA37A188-2562-4BC8-A991-CFF9D67CD0FA}"/>
    <dgm:cxn modelId="{6E74E8FC-7A90-46C1-9E42-ED5704461B6B}" type="presOf" srcId="{46E0914C-C95D-4EB2-9D14-1170197DA0AB}" destId="{3A51E31F-A402-4130-A21E-4B1893D1AFD9}" srcOrd="1" destOrd="0" presId="urn:microsoft.com/office/officeart/2005/8/layout/orgChart1"/>
    <dgm:cxn modelId="{528E9602-BBFE-413E-9E1E-B600E059731A}" type="presParOf" srcId="{500ED74E-B3D1-48DF-B05C-5AF59144BAF4}" destId="{1054A294-0C2A-4137-84CB-2AF00AF13EFA}" srcOrd="0" destOrd="0" presId="urn:microsoft.com/office/officeart/2005/8/layout/orgChart1"/>
    <dgm:cxn modelId="{5D0E3986-3B9E-4D1A-BB58-9A7E2B576343}" type="presParOf" srcId="{1054A294-0C2A-4137-84CB-2AF00AF13EFA}" destId="{5FAF9042-ADB4-4EED-9325-B9B01308AB8A}" srcOrd="0" destOrd="0" presId="urn:microsoft.com/office/officeart/2005/8/layout/orgChart1"/>
    <dgm:cxn modelId="{7F38F6BA-D716-444F-BB46-C44B14485C7C}" type="presParOf" srcId="{5FAF9042-ADB4-4EED-9325-B9B01308AB8A}" destId="{7922880D-3122-4497-B6D4-169AB6414DAF}" srcOrd="0" destOrd="0" presId="urn:microsoft.com/office/officeart/2005/8/layout/orgChart1"/>
    <dgm:cxn modelId="{69E6501F-4039-44EF-848B-64BC2D63E50E}" type="presParOf" srcId="{5FAF9042-ADB4-4EED-9325-B9B01308AB8A}" destId="{333B8975-1BDE-432C-BF96-EAD8E4B0B1C9}" srcOrd="1" destOrd="0" presId="urn:microsoft.com/office/officeart/2005/8/layout/orgChart1"/>
    <dgm:cxn modelId="{4DE94267-B4F7-48B4-B4A8-B87DFB3DB494}" type="presParOf" srcId="{1054A294-0C2A-4137-84CB-2AF00AF13EFA}" destId="{F20C7708-A481-4C24-8E8D-38FF5618D360}" srcOrd="1" destOrd="0" presId="urn:microsoft.com/office/officeart/2005/8/layout/orgChart1"/>
    <dgm:cxn modelId="{DE555E44-C1CB-4F94-82CD-A293F4E8C13B}" type="presParOf" srcId="{F20C7708-A481-4C24-8E8D-38FF5618D360}" destId="{0CEFB7DE-5B0B-4395-A873-AF949D1F2B6A}" srcOrd="0" destOrd="0" presId="urn:microsoft.com/office/officeart/2005/8/layout/orgChart1"/>
    <dgm:cxn modelId="{F828E4B3-AA35-4FAD-8AA8-D368DD6D47DB}" type="presParOf" srcId="{F20C7708-A481-4C24-8E8D-38FF5618D360}" destId="{2FF02AC7-7168-4115-9221-9BD4080E6C85}" srcOrd="1" destOrd="0" presId="urn:microsoft.com/office/officeart/2005/8/layout/orgChart1"/>
    <dgm:cxn modelId="{EF303894-F028-44DF-9E9D-8E6E298B02B3}" type="presParOf" srcId="{2FF02AC7-7168-4115-9221-9BD4080E6C85}" destId="{C74E385D-321F-43D4-A035-0D8EEBDD8F50}" srcOrd="0" destOrd="0" presId="urn:microsoft.com/office/officeart/2005/8/layout/orgChart1"/>
    <dgm:cxn modelId="{AA77EDB9-CEC3-4EB3-9E3E-F3834ECE6967}" type="presParOf" srcId="{C74E385D-321F-43D4-A035-0D8EEBDD8F50}" destId="{BC9644DC-CA84-42CA-AF81-CDBE9CBA6991}" srcOrd="0" destOrd="0" presId="urn:microsoft.com/office/officeart/2005/8/layout/orgChart1"/>
    <dgm:cxn modelId="{1D366493-867C-4D23-8879-4235A826CABB}" type="presParOf" srcId="{C74E385D-321F-43D4-A035-0D8EEBDD8F50}" destId="{204BEAD4-95F6-4AA7-B084-FEC6CC285F9A}" srcOrd="1" destOrd="0" presId="urn:microsoft.com/office/officeart/2005/8/layout/orgChart1"/>
    <dgm:cxn modelId="{8787A3E2-3C10-4162-80B5-AC60E920FACF}" type="presParOf" srcId="{2FF02AC7-7168-4115-9221-9BD4080E6C85}" destId="{E3994C84-759F-4B12-8B5F-4DFDB2F6ED6B}" srcOrd="1" destOrd="0" presId="urn:microsoft.com/office/officeart/2005/8/layout/orgChart1"/>
    <dgm:cxn modelId="{C0A230EE-AF1C-4701-AA00-FB2B58B1DF09}" type="presParOf" srcId="{2FF02AC7-7168-4115-9221-9BD4080E6C85}" destId="{39D50513-5844-4711-93E4-6AE237BC346D}" srcOrd="2" destOrd="0" presId="urn:microsoft.com/office/officeart/2005/8/layout/orgChart1"/>
    <dgm:cxn modelId="{19F21402-D681-4E50-86B5-108BB41CCA7D}" type="presParOf" srcId="{F20C7708-A481-4C24-8E8D-38FF5618D360}" destId="{A40EB049-C588-4C59-950D-3209870F7BE6}" srcOrd="2" destOrd="0" presId="urn:microsoft.com/office/officeart/2005/8/layout/orgChart1"/>
    <dgm:cxn modelId="{16FCD033-D622-4F8D-AF1D-7CD499BB65D0}" type="presParOf" srcId="{F20C7708-A481-4C24-8E8D-38FF5618D360}" destId="{531C8384-0220-4AF3-BB2E-0F4F1E1EAB1A}" srcOrd="3" destOrd="0" presId="urn:microsoft.com/office/officeart/2005/8/layout/orgChart1"/>
    <dgm:cxn modelId="{38DB40F8-704C-42E5-A060-C382E80FF9AF}" type="presParOf" srcId="{531C8384-0220-4AF3-BB2E-0F4F1E1EAB1A}" destId="{FEAA6539-3EFC-4EFC-A829-36BA2488D372}" srcOrd="0" destOrd="0" presId="urn:microsoft.com/office/officeart/2005/8/layout/orgChart1"/>
    <dgm:cxn modelId="{97487ADE-FBA9-4F18-8339-DB2D2B2B3A31}" type="presParOf" srcId="{FEAA6539-3EFC-4EFC-A829-36BA2488D372}" destId="{19C478B6-C387-418D-82F0-39D5D1AA1327}" srcOrd="0" destOrd="0" presId="urn:microsoft.com/office/officeart/2005/8/layout/orgChart1"/>
    <dgm:cxn modelId="{683C270D-4E8E-4B28-93AB-A048972C5F44}" type="presParOf" srcId="{FEAA6539-3EFC-4EFC-A829-36BA2488D372}" destId="{E8158F0F-8092-4A03-8A2E-1747DE9E6D05}" srcOrd="1" destOrd="0" presId="urn:microsoft.com/office/officeart/2005/8/layout/orgChart1"/>
    <dgm:cxn modelId="{148504D6-7378-4372-AA27-0949F3CCD581}" type="presParOf" srcId="{531C8384-0220-4AF3-BB2E-0F4F1E1EAB1A}" destId="{F8658B1A-31FB-45E1-AC7E-D9DC51389EC7}" srcOrd="1" destOrd="0" presId="urn:microsoft.com/office/officeart/2005/8/layout/orgChart1"/>
    <dgm:cxn modelId="{6DD2F4D9-A68B-4B7D-9332-12392579BF60}" type="presParOf" srcId="{531C8384-0220-4AF3-BB2E-0F4F1E1EAB1A}" destId="{3A6709C3-A869-4279-BB09-5A8EA8CBACFC}" srcOrd="2" destOrd="0" presId="urn:microsoft.com/office/officeart/2005/8/layout/orgChart1"/>
    <dgm:cxn modelId="{1FFEBEC3-AA8E-483A-92B7-DD53B34E0ECF}" type="presParOf" srcId="{1054A294-0C2A-4137-84CB-2AF00AF13EFA}" destId="{14DE5593-1014-4B6C-949D-E4E46B0374EE}" srcOrd="2" destOrd="0" presId="urn:microsoft.com/office/officeart/2005/8/layout/orgChart1"/>
    <dgm:cxn modelId="{EAE4535C-D072-478E-8A9E-0EA411982404}" type="presParOf" srcId="{500ED74E-B3D1-48DF-B05C-5AF59144BAF4}" destId="{EC379641-7B25-4269-B9AF-4D3C97522B0A}" srcOrd="1" destOrd="0" presId="urn:microsoft.com/office/officeart/2005/8/layout/orgChart1"/>
    <dgm:cxn modelId="{5016FFDA-5951-447B-B698-5E194866620D}" type="presParOf" srcId="{EC379641-7B25-4269-B9AF-4D3C97522B0A}" destId="{1709CD30-9207-4F95-A652-A94020C1AEE0}" srcOrd="0" destOrd="0" presId="urn:microsoft.com/office/officeart/2005/8/layout/orgChart1"/>
    <dgm:cxn modelId="{E4B0C79D-6BCE-4BD7-A5F3-9BAF141934D3}" type="presParOf" srcId="{1709CD30-9207-4F95-A652-A94020C1AEE0}" destId="{CA2E75BD-E937-49DE-A6DB-37F6FDC21B77}" srcOrd="0" destOrd="0" presId="urn:microsoft.com/office/officeart/2005/8/layout/orgChart1"/>
    <dgm:cxn modelId="{1BBB5826-2F58-4E70-A25C-2A5DE3F68FD0}" type="presParOf" srcId="{1709CD30-9207-4F95-A652-A94020C1AEE0}" destId="{3A51E31F-A402-4130-A21E-4B1893D1AFD9}" srcOrd="1" destOrd="0" presId="urn:microsoft.com/office/officeart/2005/8/layout/orgChart1"/>
    <dgm:cxn modelId="{8C3CB044-15FA-43EA-84A1-7C09795453C1}" type="presParOf" srcId="{EC379641-7B25-4269-B9AF-4D3C97522B0A}" destId="{ED5A17B0-31AE-4F2F-ACF8-2E434155D8D2}" srcOrd="1" destOrd="0" presId="urn:microsoft.com/office/officeart/2005/8/layout/orgChart1"/>
    <dgm:cxn modelId="{18B83638-E55B-4A22-8C6C-7FDF39DA67AD}" type="presParOf" srcId="{EC379641-7B25-4269-B9AF-4D3C97522B0A}" destId="{0621B743-BAA2-4A8A-A82E-74AFA3B3B8FE}"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DCFD01-5AF7-4A38-974C-E937213ABFBB}" type="doc">
      <dgm:prSet loTypeId="urn:microsoft.com/office/officeart/2016/7/layout/HorizontalActionList" loCatId="List" qsTypeId="urn:microsoft.com/office/officeart/2005/8/quickstyle/simple1" qsCatId="simple" csTypeId="urn:microsoft.com/office/officeart/2005/8/colors/accent0_3" csCatId="mainScheme" phldr="1"/>
      <dgm:spPr/>
      <dgm:t>
        <a:bodyPr/>
        <a:lstStyle/>
        <a:p>
          <a:endParaRPr lang="en-US"/>
        </a:p>
      </dgm:t>
    </dgm:pt>
    <dgm:pt modelId="{37D29C4B-B3B1-43B4-9C3B-43F4CC391A3D}">
      <dgm:prSet/>
      <dgm:spPr/>
      <dgm:t>
        <a:bodyPr/>
        <a:lstStyle/>
        <a:p>
          <a:r>
            <a:rPr lang="en-US"/>
            <a:t>Fix</a:t>
          </a:r>
        </a:p>
      </dgm:t>
    </dgm:pt>
    <dgm:pt modelId="{2AB68987-A12B-42D2-9E1F-33573F2D09D4}" type="parTrans" cxnId="{EA88B08E-A486-4D64-84E6-5DB4545A1DC5}">
      <dgm:prSet/>
      <dgm:spPr/>
      <dgm:t>
        <a:bodyPr/>
        <a:lstStyle/>
        <a:p>
          <a:endParaRPr lang="en-US"/>
        </a:p>
      </dgm:t>
    </dgm:pt>
    <dgm:pt modelId="{5D90249D-CD5C-4250-919D-A2311696671B}" type="sibTrans" cxnId="{EA88B08E-A486-4D64-84E6-5DB4545A1DC5}">
      <dgm:prSet/>
      <dgm:spPr/>
      <dgm:t>
        <a:bodyPr/>
        <a:lstStyle/>
        <a:p>
          <a:endParaRPr lang="en-US"/>
        </a:p>
      </dgm:t>
    </dgm:pt>
    <dgm:pt modelId="{EDB03BA2-29D5-4999-9BBF-CA64F55C9DEB}">
      <dgm:prSet/>
      <dgm:spPr/>
      <dgm:t>
        <a:bodyPr/>
        <a:lstStyle/>
        <a:p>
          <a:r>
            <a:rPr lang="en-US"/>
            <a:t>Changes can fix problems that people have when they use a system.</a:t>
          </a:r>
        </a:p>
      </dgm:t>
    </dgm:pt>
    <dgm:pt modelId="{51B4644A-3D36-4EE6-9B4F-86C740897ACD}" type="parTrans" cxnId="{956D4D47-4AC0-4E2E-887B-C0BDB4254D82}">
      <dgm:prSet/>
      <dgm:spPr/>
      <dgm:t>
        <a:bodyPr/>
        <a:lstStyle/>
        <a:p>
          <a:endParaRPr lang="en-US"/>
        </a:p>
      </dgm:t>
    </dgm:pt>
    <dgm:pt modelId="{B5E006C8-E72E-4134-B8E8-1C4FFB0EF1C9}" type="sibTrans" cxnId="{956D4D47-4AC0-4E2E-887B-C0BDB4254D82}">
      <dgm:prSet/>
      <dgm:spPr/>
      <dgm:t>
        <a:bodyPr/>
        <a:lstStyle/>
        <a:p>
          <a:endParaRPr lang="en-US"/>
        </a:p>
      </dgm:t>
    </dgm:pt>
    <dgm:pt modelId="{6FEC06DA-2CF3-494F-BCB5-CF079003B628}">
      <dgm:prSet/>
      <dgm:spPr/>
      <dgm:t>
        <a:bodyPr/>
        <a:lstStyle/>
        <a:p>
          <a:r>
            <a:rPr lang="en-US" dirty="0"/>
            <a:t>Better Outcomes</a:t>
          </a:r>
        </a:p>
      </dgm:t>
    </dgm:pt>
    <dgm:pt modelId="{4FCA119A-09A2-4BA0-A5F9-8E6BAD3561CD}" type="parTrans" cxnId="{BE865A83-DB1F-47FC-B926-C55F1D2DCF5C}">
      <dgm:prSet/>
      <dgm:spPr/>
      <dgm:t>
        <a:bodyPr/>
        <a:lstStyle/>
        <a:p>
          <a:endParaRPr lang="en-US"/>
        </a:p>
      </dgm:t>
    </dgm:pt>
    <dgm:pt modelId="{856D2142-05B4-4B61-8F83-EEAFD9CFACEC}" type="sibTrans" cxnId="{BE865A83-DB1F-47FC-B926-C55F1D2DCF5C}">
      <dgm:prSet/>
      <dgm:spPr/>
      <dgm:t>
        <a:bodyPr/>
        <a:lstStyle/>
        <a:p>
          <a:endParaRPr lang="en-US"/>
        </a:p>
      </dgm:t>
    </dgm:pt>
    <dgm:pt modelId="{C4AEF126-2CD7-4AF1-A830-448F2C2C7934}">
      <dgm:prSet/>
      <dgm:spPr/>
      <dgm:t>
        <a:bodyPr/>
        <a:lstStyle/>
        <a:p>
          <a:r>
            <a:rPr lang="en-US"/>
            <a:t>Changes can lead to better outcomes for people with intellectual and developmental disabilities and their families.</a:t>
          </a:r>
        </a:p>
      </dgm:t>
    </dgm:pt>
    <dgm:pt modelId="{F4CEB933-7016-4B53-A9AE-D1B266715F16}" type="parTrans" cxnId="{D18A6E0D-F708-4A9E-A060-4CE625A7B6D9}">
      <dgm:prSet/>
      <dgm:spPr/>
      <dgm:t>
        <a:bodyPr/>
        <a:lstStyle/>
        <a:p>
          <a:endParaRPr lang="en-US"/>
        </a:p>
      </dgm:t>
    </dgm:pt>
    <dgm:pt modelId="{58D822A8-7080-4A5D-88B8-AD9E496B7237}" type="sibTrans" cxnId="{D18A6E0D-F708-4A9E-A060-4CE625A7B6D9}">
      <dgm:prSet/>
      <dgm:spPr/>
      <dgm:t>
        <a:bodyPr/>
        <a:lstStyle/>
        <a:p>
          <a:endParaRPr lang="en-US"/>
        </a:p>
      </dgm:t>
    </dgm:pt>
    <dgm:pt modelId="{C9137FCA-0E31-4D3D-B0AE-8D6552B17062}">
      <dgm:prSet/>
      <dgm:spPr/>
      <dgm:t>
        <a:bodyPr/>
        <a:lstStyle/>
        <a:p>
          <a:r>
            <a:rPr lang="en-US" dirty="0"/>
            <a:t>Involvement</a:t>
          </a:r>
        </a:p>
      </dgm:t>
    </dgm:pt>
    <dgm:pt modelId="{7459BBB9-55CE-4E1A-9D73-C2E78CE5BC18}" type="parTrans" cxnId="{85824379-65D1-41EE-96F6-7DBBE5B711A9}">
      <dgm:prSet/>
      <dgm:spPr/>
      <dgm:t>
        <a:bodyPr/>
        <a:lstStyle/>
        <a:p>
          <a:endParaRPr lang="en-US"/>
        </a:p>
      </dgm:t>
    </dgm:pt>
    <dgm:pt modelId="{0F5B2C95-3413-47C3-95AB-FB26E0CC3556}" type="sibTrans" cxnId="{85824379-65D1-41EE-96F6-7DBBE5B711A9}">
      <dgm:prSet/>
      <dgm:spPr/>
      <dgm:t>
        <a:bodyPr/>
        <a:lstStyle/>
        <a:p>
          <a:endParaRPr lang="en-US"/>
        </a:p>
      </dgm:t>
    </dgm:pt>
    <dgm:pt modelId="{D7F18340-1CA4-44B2-AB7E-ECB60465978F}">
      <dgm:prSet/>
      <dgm:spPr/>
      <dgm:t>
        <a:bodyPr/>
        <a:lstStyle/>
        <a:p>
          <a:r>
            <a:rPr lang="en-US"/>
            <a:t>Changes can lead to people with intellectual and developmental disabilities and their families being able to have a say in what kinds of services and supports they want and how services are provided.</a:t>
          </a:r>
        </a:p>
      </dgm:t>
    </dgm:pt>
    <dgm:pt modelId="{AFFA4347-99F6-4D29-9809-23937D540AF9}" type="parTrans" cxnId="{3F515559-095F-4D9C-810A-AF802087CB48}">
      <dgm:prSet/>
      <dgm:spPr/>
      <dgm:t>
        <a:bodyPr/>
        <a:lstStyle/>
        <a:p>
          <a:endParaRPr lang="en-US"/>
        </a:p>
      </dgm:t>
    </dgm:pt>
    <dgm:pt modelId="{F87B7DEA-0C84-4F91-A4DB-7BEA36F48FE1}" type="sibTrans" cxnId="{3F515559-095F-4D9C-810A-AF802087CB48}">
      <dgm:prSet/>
      <dgm:spPr/>
      <dgm:t>
        <a:bodyPr/>
        <a:lstStyle/>
        <a:p>
          <a:endParaRPr lang="en-US"/>
        </a:p>
      </dgm:t>
    </dgm:pt>
    <dgm:pt modelId="{5F1771A1-4AD4-4849-80F2-5B0C1FA844B5}" type="pres">
      <dgm:prSet presAssocID="{FCDCFD01-5AF7-4A38-974C-E937213ABFBB}" presName="Name0" presStyleCnt="0">
        <dgm:presLayoutVars>
          <dgm:dir/>
          <dgm:animLvl val="lvl"/>
          <dgm:resizeHandles val="exact"/>
        </dgm:presLayoutVars>
      </dgm:prSet>
      <dgm:spPr/>
    </dgm:pt>
    <dgm:pt modelId="{6CF19B4B-46E8-4EEE-8E23-F8392D36C3DF}" type="pres">
      <dgm:prSet presAssocID="{37D29C4B-B3B1-43B4-9C3B-43F4CC391A3D}" presName="composite" presStyleCnt="0"/>
      <dgm:spPr/>
    </dgm:pt>
    <dgm:pt modelId="{2EBD1CC7-59E5-433C-BC5F-F566BB46EDB9}" type="pres">
      <dgm:prSet presAssocID="{37D29C4B-B3B1-43B4-9C3B-43F4CC391A3D}" presName="parTx" presStyleLbl="alignNode1" presStyleIdx="0" presStyleCnt="3">
        <dgm:presLayoutVars>
          <dgm:chMax val="0"/>
          <dgm:chPref val="0"/>
        </dgm:presLayoutVars>
      </dgm:prSet>
      <dgm:spPr/>
    </dgm:pt>
    <dgm:pt modelId="{3E929DCD-0F6C-4F56-99CA-08A392FAADB1}" type="pres">
      <dgm:prSet presAssocID="{37D29C4B-B3B1-43B4-9C3B-43F4CC391A3D}" presName="desTx" presStyleLbl="alignAccFollowNode1" presStyleIdx="0" presStyleCnt="3">
        <dgm:presLayoutVars/>
      </dgm:prSet>
      <dgm:spPr/>
    </dgm:pt>
    <dgm:pt modelId="{CFE741AC-9482-47CC-A80A-F13A3D7943C0}" type="pres">
      <dgm:prSet presAssocID="{5D90249D-CD5C-4250-919D-A2311696671B}" presName="space" presStyleCnt="0"/>
      <dgm:spPr/>
    </dgm:pt>
    <dgm:pt modelId="{A9F88F76-DDEA-4263-9E83-D81DBB3C643F}" type="pres">
      <dgm:prSet presAssocID="{6FEC06DA-2CF3-494F-BCB5-CF079003B628}" presName="composite" presStyleCnt="0"/>
      <dgm:spPr/>
    </dgm:pt>
    <dgm:pt modelId="{286E66F4-A66D-4707-95C6-B83856DF148B}" type="pres">
      <dgm:prSet presAssocID="{6FEC06DA-2CF3-494F-BCB5-CF079003B628}" presName="parTx" presStyleLbl="alignNode1" presStyleIdx="1" presStyleCnt="3">
        <dgm:presLayoutVars>
          <dgm:chMax val="0"/>
          <dgm:chPref val="0"/>
        </dgm:presLayoutVars>
      </dgm:prSet>
      <dgm:spPr/>
    </dgm:pt>
    <dgm:pt modelId="{140BC73F-34F0-4EC8-9F0E-D67058452DCB}" type="pres">
      <dgm:prSet presAssocID="{6FEC06DA-2CF3-494F-BCB5-CF079003B628}" presName="desTx" presStyleLbl="alignAccFollowNode1" presStyleIdx="1" presStyleCnt="3">
        <dgm:presLayoutVars/>
      </dgm:prSet>
      <dgm:spPr/>
    </dgm:pt>
    <dgm:pt modelId="{86A0F83C-7E66-4E8C-B4D1-620D1F9A08EB}" type="pres">
      <dgm:prSet presAssocID="{856D2142-05B4-4B61-8F83-EEAFD9CFACEC}" presName="space" presStyleCnt="0"/>
      <dgm:spPr/>
    </dgm:pt>
    <dgm:pt modelId="{F2C6D6BB-7639-4BF3-8E1E-D1E49A6E5FFB}" type="pres">
      <dgm:prSet presAssocID="{C9137FCA-0E31-4D3D-B0AE-8D6552B17062}" presName="composite" presStyleCnt="0"/>
      <dgm:spPr/>
    </dgm:pt>
    <dgm:pt modelId="{D43ACC35-F9B9-4FEA-94F9-A0F020CFB0D9}" type="pres">
      <dgm:prSet presAssocID="{C9137FCA-0E31-4D3D-B0AE-8D6552B17062}" presName="parTx" presStyleLbl="alignNode1" presStyleIdx="2" presStyleCnt="3">
        <dgm:presLayoutVars>
          <dgm:chMax val="0"/>
          <dgm:chPref val="0"/>
        </dgm:presLayoutVars>
      </dgm:prSet>
      <dgm:spPr/>
    </dgm:pt>
    <dgm:pt modelId="{1A7DECC7-FF14-49E8-8BE3-5DC70F4B99D0}" type="pres">
      <dgm:prSet presAssocID="{C9137FCA-0E31-4D3D-B0AE-8D6552B17062}" presName="desTx" presStyleLbl="alignAccFollowNode1" presStyleIdx="2" presStyleCnt="3">
        <dgm:presLayoutVars/>
      </dgm:prSet>
      <dgm:spPr/>
    </dgm:pt>
  </dgm:ptLst>
  <dgm:cxnLst>
    <dgm:cxn modelId="{984D8A06-1B03-4DDC-B9EC-46F8DD766D59}" type="presOf" srcId="{D7F18340-1CA4-44B2-AB7E-ECB60465978F}" destId="{1A7DECC7-FF14-49E8-8BE3-5DC70F4B99D0}" srcOrd="0" destOrd="0" presId="urn:microsoft.com/office/officeart/2016/7/layout/HorizontalActionList"/>
    <dgm:cxn modelId="{D18A6E0D-F708-4A9E-A060-4CE625A7B6D9}" srcId="{6FEC06DA-2CF3-494F-BCB5-CF079003B628}" destId="{C4AEF126-2CD7-4AF1-A830-448F2C2C7934}" srcOrd="0" destOrd="0" parTransId="{F4CEB933-7016-4B53-A9AE-D1B266715F16}" sibTransId="{58D822A8-7080-4A5D-88B8-AD9E496B7237}"/>
    <dgm:cxn modelId="{956D4D47-4AC0-4E2E-887B-C0BDB4254D82}" srcId="{37D29C4B-B3B1-43B4-9C3B-43F4CC391A3D}" destId="{EDB03BA2-29D5-4999-9BBF-CA64F55C9DEB}" srcOrd="0" destOrd="0" parTransId="{51B4644A-3D36-4EE6-9B4F-86C740897ACD}" sibTransId="{B5E006C8-E72E-4134-B8E8-1C4FFB0EF1C9}"/>
    <dgm:cxn modelId="{3A04D14D-A441-4933-8750-0450B1925FDE}" type="presOf" srcId="{C9137FCA-0E31-4D3D-B0AE-8D6552B17062}" destId="{D43ACC35-F9B9-4FEA-94F9-A0F020CFB0D9}" srcOrd="0" destOrd="0" presId="urn:microsoft.com/office/officeart/2016/7/layout/HorizontalActionList"/>
    <dgm:cxn modelId="{948CCC53-5F04-4FA3-84A7-A1122CDA7045}" type="presOf" srcId="{37D29C4B-B3B1-43B4-9C3B-43F4CC391A3D}" destId="{2EBD1CC7-59E5-433C-BC5F-F566BB46EDB9}" srcOrd="0" destOrd="0" presId="urn:microsoft.com/office/officeart/2016/7/layout/HorizontalActionList"/>
    <dgm:cxn modelId="{85824379-65D1-41EE-96F6-7DBBE5B711A9}" srcId="{FCDCFD01-5AF7-4A38-974C-E937213ABFBB}" destId="{C9137FCA-0E31-4D3D-B0AE-8D6552B17062}" srcOrd="2" destOrd="0" parTransId="{7459BBB9-55CE-4E1A-9D73-C2E78CE5BC18}" sibTransId="{0F5B2C95-3413-47C3-95AB-FB26E0CC3556}"/>
    <dgm:cxn modelId="{3F515559-095F-4D9C-810A-AF802087CB48}" srcId="{C9137FCA-0E31-4D3D-B0AE-8D6552B17062}" destId="{D7F18340-1CA4-44B2-AB7E-ECB60465978F}" srcOrd="0" destOrd="0" parTransId="{AFFA4347-99F6-4D29-9809-23937D540AF9}" sibTransId="{F87B7DEA-0C84-4F91-A4DB-7BEA36F48FE1}"/>
    <dgm:cxn modelId="{BE865A83-DB1F-47FC-B926-C55F1D2DCF5C}" srcId="{FCDCFD01-5AF7-4A38-974C-E937213ABFBB}" destId="{6FEC06DA-2CF3-494F-BCB5-CF079003B628}" srcOrd="1" destOrd="0" parTransId="{4FCA119A-09A2-4BA0-A5F9-8E6BAD3561CD}" sibTransId="{856D2142-05B4-4B61-8F83-EEAFD9CFACEC}"/>
    <dgm:cxn modelId="{EA88B08E-A486-4D64-84E6-5DB4545A1DC5}" srcId="{FCDCFD01-5AF7-4A38-974C-E937213ABFBB}" destId="{37D29C4B-B3B1-43B4-9C3B-43F4CC391A3D}" srcOrd="0" destOrd="0" parTransId="{2AB68987-A12B-42D2-9E1F-33573F2D09D4}" sibTransId="{5D90249D-CD5C-4250-919D-A2311696671B}"/>
    <dgm:cxn modelId="{6DAF0FC6-A87F-4846-81A7-7382555BC8EC}" type="presOf" srcId="{EDB03BA2-29D5-4999-9BBF-CA64F55C9DEB}" destId="{3E929DCD-0F6C-4F56-99CA-08A392FAADB1}" srcOrd="0" destOrd="0" presId="urn:microsoft.com/office/officeart/2016/7/layout/HorizontalActionList"/>
    <dgm:cxn modelId="{87827DD1-B2CA-43E7-9830-DE79AC134F72}" type="presOf" srcId="{C4AEF126-2CD7-4AF1-A830-448F2C2C7934}" destId="{140BC73F-34F0-4EC8-9F0E-D67058452DCB}" srcOrd="0" destOrd="0" presId="urn:microsoft.com/office/officeart/2016/7/layout/HorizontalActionList"/>
    <dgm:cxn modelId="{4A9B09D3-F8A1-4B52-B74E-7009AFC704D4}" type="presOf" srcId="{FCDCFD01-5AF7-4A38-974C-E937213ABFBB}" destId="{5F1771A1-4AD4-4849-80F2-5B0C1FA844B5}" srcOrd="0" destOrd="0" presId="urn:microsoft.com/office/officeart/2016/7/layout/HorizontalActionList"/>
    <dgm:cxn modelId="{63B3F0EC-6079-4649-A8BC-CCF925CB6221}" type="presOf" srcId="{6FEC06DA-2CF3-494F-BCB5-CF079003B628}" destId="{286E66F4-A66D-4707-95C6-B83856DF148B}" srcOrd="0" destOrd="0" presId="urn:microsoft.com/office/officeart/2016/7/layout/HorizontalActionList"/>
    <dgm:cxn modelId="{6987DF06-5DE9-4A2D-A855-61F12D4E191D}" type="presParOf" srcId="{5F1771A1-4AD4-4849-80F2-5B0C1FA844B5}" destId="{6CF19B4B-46E8-4EEE-8E23-F8392D36C3DF}" srcOrd="0" destOrd="0" presId="urn:microsoft.com/office/officeart/2016/7/layout/HorizontalActionList"/>
    <dgm:cxn modelId="{EFBA400F-6913-4190-A578-A25B0F7ADCF7}" type="presParOf" srcId="{6CF19B4B-46E8-4EEE-8E23-F8392D36C3DF}" destId="{2EBD1CC7-59E5-433C-BC5F-F566BB46EDB9}" srcOrd="0" destOrd="0" presId="urn:microsoft.com/office/officeart/2016/7/layout/HorizontalActionList"/>
    <dgm:cxn modelId="{75F2CDBB-50C8-4AD8-9177-4BBEF333A7D5}" type="presParOf" srcId="{6CF19B4B-46E8-4EEE-8E23-F8392D36C3DF}" destId="{3E929DCD-0F6C-4F56-99CA-08A392FAADB1}" srcOrd="1" destOrd="0" presId="urn:microsoft.com/office/officeart/2016/7/layout/HorizontalActionList"/>
    <dgm:cxn modelId="{A5CF13CA-2B3E-451F-AE74-7D46D6476DFA}" type="presParOf" srcId="{5F1771A1-4AD4-4849-80F2-5B0C1FA844B5}" destId="{CFE741AC-9482-47CC-A80A-F13A3D7943C0}" srcOrd="1" destOrd="0" presId="urn:microsoft.com/office/officeart/2016/7/layout/HorizontalActionList"/>
    <dgm:cxn modelId="{C88C2024-1A47-4849-8600-3501847370D5}" type="presParOf" srcId="{5F1771A1-4AD4-4849-80F2-5B0C1FA844B5}" destId="{A9F88F76-DDEA-4263-9E83-D81DBB3C643F}" srcOrd="2" destOrd="0" presId="urn:microsoft.com/office/officeart/2016/7/layout/HorizontalActionList"/>
    <dgm:cxn modelId="{16EA02F7-E439-417D-AAD6-AD6FC9487682}" type="presParOf" srcId="{A9F88F76-DDEA-4263-9E83-D81DBB3C643F}" destId="{286E66F4-A66D-4707-95C6-B83856DF148B}" srcOrd="0" destOrd="0" presId="urn:microsoft.com/office/officeart/2016/7/layout/HorizontalActionList"/>
    <dgm:cxn modelId="{300E1C58-A971-4049-900C-28D103600746}" type="presParOf" srcId="{A9F88F76-DDEA-4263-9E83-D81DBB3C643F}" destId="{140BC73F-34F0-4EC8-9F0E-D67058452DCB}" srcOrd="1" destOrd="0" presId="urn:microsoft.com/office/officeart/2016/7/layout/HorizontalActionList"/>
    <dgm:cxn modelId="{84286D20-92F5-447F-A3DC-40A5615671C5}" type="presParOf" srcId="{5F1771A1-4AD4-4849-80F2-5B0C1FA844B5}" destId="{86A0F83C-7E66-4E8C-B4D1-620D1F9A08EB}" srcOrd="3" destOrd="0" presId="urn:microsoft.com/office/officeart/2016/7/layout/HorizontalActionList"/>
    <dgm:cxn modelId="{0B597230-414B-43BF-B348-CA74346194C0}" type="presParOf" srcId="{5F1771A1-4AD4-4849-80F2-5B0C1FA844B5}" destId="{F2C6D6BB-7639-4BF3-8E1E-D1E49A6E5FFB}" srcOrd="4" destOrd="0" presId="urn:microsoft.com/office/officeart/2016/7/layout/HorizontalActionList"/>
    <dgm:cxn modelId="{0A77948D-96A5-4AE0-98EA-060B5A0A79FD}" type="presParOf" srcId="{F2C6D6BB-7639-4BF3-8E1E-D1E49A6E5FFB}" destId="{D43ACC35-F9B9-4FEA-94F9-A0F020CFB0D9}" srcOrd="0" destOrd="0" presId="urn:microsoft.com/office/officeart/2016/7/layout/HorizontalActionList"/>
    <dgm:cxn modelId="{DBD22B31-A50B-46B6-841E-935D45003563}" type="presParOf" srcId="{F2C6D6BB-7639-4BF3-8E1E-D1E49A6E5FFB}" destId="{1A7DECC7-FF14-49E8-8BE3-5DC70F4B99D0}"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D7FC74-D852-4B50-B3E5-195EAA7BE7BD}"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909933CD-3E18-444A-B8C8-8F62490B432B}">
      <dgm:prSet/>
      <dgm:spPr/>
      <dgm:t>
        <a:bodyPr/>
        <a:lstStyle/>
        <a:p>
          <a:pPr>
            <a:lnSpc>
              <a:spcPct val="100000"/>
            </a:lnSpc>
          </a:pPr>
          <a:r>
            <a:rPr lang="en-US"/>
            <a:t>Collaboration with other interested groups.</a:t>
          </a:r>
        </a:p>
      </dgm:t>
    </dgm:pt>
    <dgm:pt modelId="{37F7763E-D469-41F2-B323-3889C6887F5B}" type="parTrans" cxnId="{5CBB73D9-0934-4B78-9BA1-6327362A52DF}">
      <dgm:prSet/>
      <dgm:spPr/>
      <dgm:t>
        <a:bodyPr/>
        <a:lstStyle/>
        <a:p>
          <a:endParaRPr lang="en-US"/>
        </a:p>
      </dgm:t>
    </dgm:pt>
    <dgm:pt modelId="{510134AE-6891-412B-9826-734888CDEA9D}" type="sibTrans" cxnId="{5CBB73D9-0934-4B78-9BA1-6327362A52DF}">
      <dgm:prSet/>
      <dgm:spPr/>
      <dgm:t>
        <a:bodyPr/>
        <a:lstStyle/>
        <a:p>
          <a:pPr>
            <a:lnSpc>
              <a:spcPct val="100000"/>
            </a:lnSpc>
          </a:pPr>
          <a:endParaRPr lang="en-US"/>
        </a:p>
      </dgm:t>
    </dgm:pt>
    <dgm:pt modelId="{9B3FE634-88A3-4388-AB45-49EDE0C2487B}">
      <dgm:prSet/>
      <dgm:spPr/>
      <dgm:t>
        <a:bodyPr/>
        <a:lstStyle/>
        <a:p>
          <a:pPr>
            <a:lnSpc>
              <a:spcPct val="100000"/>
            </a:lnSpc>
          </a:pPr>
          <a:r>
            <a:rPr lang="en-US"/>
            <a:t>Strategic partnerships with other people and groups.</a:t>
          </a:r>
        </a:p>
      </dgm:t>
    </dgm:pt>
    <dgm:pt modelId="{F9167073-7E9E-4DBB-A5F0-AD2383C54E24}" type="parTrans" cxnId="{2812E848-5525-42EA-AF07-464DF6976462}">
      <dgm:prSet/>
      <dgm:spPr/>
      <dgm:t>
        <a:bodyPr/>
        <a:lstStyle/>
        <a:p>
          <a:endParaRPr lang="en-US"/>
        </a:p>
      </dgm:t>
    </dgm:pt>
    <dgm:pt modelId="{D2C29E6E-8EED-4D9D-A423-BFD94FA57E9F}" type="sibTrans" cxnId="{2812E848-5525-42EA-AF07-464DF6976462}">
      <dgm:prSet/>
      <dgm:spPr/>
      <dgm:t>
        <a:bodyPr/>
        <a:lstStyle/>
        <a:p>
          <a:pPr>
            <a:lnSpc>
              <a:spcPct val="100000"/>
            </a:lnSpc>
          </a:pPr>
          <a:endParaRPr lang="en-US"/>
        </a:p>
      </dgm:t>
    </dgm:pt>
    <dgm:pt modelId="{8041280F-65B1-4677-935F-E9215C47644D}">
      <dgm:prSet/>
      <dgm:spPr/>
      <dgm:t>
        <a:bodyPr/>
        <a:lstStyle/>
        <a:p>
          <a:pPr>
            <a:lnSpc>
              <a:spcPct val="100000"/>
            </a:lnSpc>
          </a:pPr>
          <a:r>
            <a:rPr lang="en-US"/>
            <a:t>Providing funding for grants and consultants.</a:t>
          </a:r>
        </a:p>
      </dgm:t>
    </dgm:pt>
    <dgm:pt modelId="{397B565E-3A59-45F4-95E4-19C04FA52694}" type="parTrans" cxnId="{0D4E42D3-4AF8-41A8-BB5A-73B3DAAC92C4}">
      <dgm:prSet/>
      <dgm:spPr/>
      <dgm:t>
        <a:bodyPr/>
        <a:lstStyle/>
        <a:p>
          <a:endParaRPr lang="en-US"/>
        </a:p>
      </dgm:t>
    </dgm:pt>
    <dgm:pt modelId="{F996BAF9-4D1A-4A00-B2FB-41CFF97A0378}" type="sibTrans" cxnId="{0D4E42D3-4AF8-41A8-BB5A-73B3DAAC92C4}">
      <dgm:prSet/>
      <dgm:spPr/>
      <dgm:t>
        <a:bodyPr/>
        <a:lstStyle/>
        <a:p>
          <a:pPr>
            <a:lnSpc>
              <a:spcPct val="100000"/>
            </a:lnSpc>
          </a:pPr>
          <a:endParaRPr lang="en-US"/>
        </a:p>
      </dgm:t>
    </dgm:pt>
    <dgm:pt modelId="{66E43BF6-A54D-49F5-888C-137037D6DEF7}">
      <dgm:prSet/>
      <dgm:spPr/>
      <dgm:t>
        <a:bodyPr/>
        <a:lstStyle/>
        <a:p>
          <a:pPr>
            <a:lnSpc>
              <a:spcPct val="100000"/>
            </a:lnSpc>
          </a:pPr>
          <a:r>
            <a:rPr lang="en-US" dirty="0"/>
            <a:t>Assign Council staff to participate in systems change work.</a:t>
          </a:r>
        </a:p>
      </dgm:t>
    </dgm:pt>
    <dgm:pt modelId="{BF782477-DDB0-44EE-8C3F-1CD7C94C9531}" type="parTrans" cxnId="{8C59AC37-EE7B-4AD6-A23C-4C5059884BC2}">
      <dgm:prSet/>
      <dgm:spPr/>
      <dgm:t>
        <a:bodyPr/>
        <a:lstStyle/>
        <a:p>
          <a:endParaRPr lang="en-US"/>
        </a:p>
      </dgm:t>
    </dgm:pt>
    <dgm:pt modelId="{8057EE15-D341-4378-AF62-7D7756CA9B91}" type="sibTrans" cxnId="{8C59AC37-EE7B-4AD6-A23C-4C5059884BC2}">
      <dgm:prSet/>
      <dgm:spPr/>
      <dgm:t>
        <a:bodyPr/>
        <a:lstStyle/>
        <a:p>
          <a:endParaRPr lang="en-US"/>
        </a:p>
      </dgm:t>
    </dgm:pt>
    <dgm:pt modelId="{DDA416E2-77FC-499A-8577-48E855632BB4}" type="pres">
      <dgm:prSet presAssocID="{54D7FC74-D852-4B50-B3E5-195EAA7BE7BD}" presName="root" presStyleCnt="0">
        <dgm:presLayoutVars>
          <dgm:dir/>
          <dgm:resizeHandles val="exact"/>
        </dgm:presLayoutVars>
      </dgm:prSet>
      <dgm:spPr/>
    </dgm:pt>
    <dgm:pt modelId="{6BFD93D4-29D3-4022-818F-65E4D70B1449}" type="pres">
      <dgm:prSet presAssocID="{54D7FC74-D852-4B50-B3E5-195EAA7BE7BD}" presName="container" presStyleCnt="0">
        <dgm:presLayoutVars>
          <dgm:dir/>
          <dgm:resizeHandles val="exact"/>
        </dgm:presLayoutVars>
      </dgm:prSet>
      <dgm:spPr/>
    </dgm:pt>
    <dgm:pt modelId="{EF247F7B-155D-4045-956C-2BC7FCF1DE0A}" type="pres">
      <dgm:prSet presAssocID="{909933CD-3E18-444A-B8C8-8F62490B432B}" presName="compNode" presStyleCnt="0"/>
      <dgm:spPr/>
    </dgm:pt>
    <dgm:pt modelId="{B0140E4E-90E8-4087-BDBC-6B67305E210C}" type="pres">
      <dgm:prSet presAssocID="{909933CD-3E18-444A-B8C8-8F62490B432B}" presName="iconBgRect" presStyleLbl="bgShp" presStyleIdx="0" presStyleCnt="4"/>
      <dgm:spPr/>
    </dgm:pt>
    <dgm:pt modelId="{0FEBFD8F-EB21-467A-8CA5-687B706D6299}" type="pres">
      <dgm:prSet presAssocID="{909933CD-3E18-444A-B8C8-8F62490B432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s"/>
        </a:ext>
      </dgm:extLst>
    </dgm:pt>
    <dgm:pt modelId="{0D752CBA-DEC0-4A86-94C0-164AE4DFCE51}" type="pres">
      <dgm:prSet presAssocID="{909933CD-3E18-444A-B8C8-8F62490B432B}" presName="spaceRect" presStyleCnt="0"/>
      <dgm:spPr/>
    </dgm:pt>
    <dgm:pt modelId="{BA0CBC53-5868-4073-950C-C689400BE574}" type="pres">
      <dgm:prSet presAssocID="{909933CD-3E18-444A-B8C8-8F62490B432B}" presName="textRect" presStyleLbl="revTx" presStyleIdx="0" presStyleCnt="4">
        <dgm:presLayoutVars>
          <dgm:chMax val="1"/>
          <dgm:chPref val="1"/>
        </dgm:presLayoutVars>
      </dgm:prSet>
      <dgm:spPr/>
    </dgm:pt>
    <dgm:pt modelId="{3BC6F0EC-B959-47EB-8805-7AD7311BB1BF}" type="pres">
      <dgm:prSet presAssocID="{510134AE-6891-412B-9826-734888CDEA9D}" presName="sibTrans" presStyleLbl="sibTrans2D1" presStyleIdx="0" presStyleCnt="0"/>
      <dgm:spPr/>
    </dgm:pt>
    <dgm:pt modelId="{287C6D2A-8BA6-409B-BA09-1A440D517D78}" type="pres">
      <dgm:prSet presAssocID="{9B3FE634-88A3-4388-AB45-49EDE0C2487B}" presName="compNode" presStyleCnt="0"/>
      <dgm:spPr/>
    </dgm:pt>
    <dgm:pt modelId="{1CAF51CF-F790-49C9-9687-5686C300AB46}" type="pres">
      <dgm:prSet presAssocID="{9B3FE634-88A3-4388-AB45-49EDE0C2487B}" presName="iconBgRect" presStyleLbl="bgShp" presStyleIdx="1" presStyleCnt="4"/>
      <dgm:spPr/>
    </dgm:pt>
    <dgm:pt modelId="{6368E95D-120E-4895-B597-2E2C6B9935A3}" type="pres">
      <dgm:prSet presAssocID="{9B3FE634-88A3-4388-AB45-49EDE0C2487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siness Growth"/>
        </a:ext>
      </dgm:extLst>
    </dgm:pt>
    <dgm:pt modelId="{541C294F-09F1-4FE5-8935-A7EBB7A88D74}" type="pres">
      <dgm:prSet presAssocID="{9B3FE634-88A3-4388-AB45-49EDE0C2487B}" presName="spaceRect" presStyleCnt="0"/>
      <dgm:spPr/>
    </dgm:pt>
    <dgm:pt modelId="{3C03BA87-1B7D-4618-87D6-DF4DBFAC49F8}" type="pres">
      <dgm:prSet presAssocID="{9B3FE634-88A3-4388-AB45-49EDE0C2487B}" presName="textRect" presStyleLbl="revTx" presStyleIdx="1" presStyleCnt="4">
        <dgm:presLayoutVars>
          <dgm:chMax val="1"/>
          <dgm:chPref val="1"/>
        </dgm:presLayoutVars>
      </dgm:prSet>
      <dgm:spPr/>
    </dgm:pt>
    <dgm:pt modelId="{B364F79F-D6B6-488E-9B95-932FFCF2BB98}" type="pres">
      <dgm:prSet presAssocID="{D2C29E6E-8EED-4D9D-A423-BFD94FA57E9F}" presName="sibTrans" presStyleLbl="sibTrans2D1" presStyleIdx="0" presStyleCnt="0"/>
      <dgm:spPr/>
    </dgm:pt>
    <dgm:pt modelId="{4181E11E-622A-47DB-B2BA-9CA50C99A3C6}" type="pres">
      <dgm:prSet presAssocID="{8041280F-65B1-4677-935F-E9215C47644D}" presName="compNode" presStyleCnt="0"/>
      <dgm:spPr/>
    </dgm:pt>
    <dgm:pt modelId="{29FCAEFD-0D9F-4E00-8497-886F5A30E89E}" type="pres">
      <dgm:prSet presAssocID="{8041280F-65B1-4677-935F-E9215C47644D}" presName="iconBgRect" presStyleLbl="bgShp" presStyleIdx="2" presStyleCnt="4"/>
      <dgm:spPr/>
    </dgm:pt>
    <dgm:pt modelId="{0F819679-8911-406D-B3A0-28CD57FC5981}" type="pres">
      <dgm:prSet presAssocID="{8041280F-65B1-4677-935F-E9215C47644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ollar"/>
        </a:ext>
      </dgm:extLst>
    </dgm:pt>
    <dgm:pt modelId="{EE401CE3-AA98-4D76-A860-2890A567FF96}" type="pres">
      <dgm:prSet presAssocID="{8041280F-65B1-4677-935F-E9215C47644D}" presName="spaceRect" presStyleCnt="0"/>
      <dgm:spPr/>
    </dgm:pt>
    <dgm:pt modelId="{7C55FDD9-384F-4E46-9F3C-048D55CADFDC}" type="pres">
      <dgm:prSet presAssocID="{8041280F-65B1-4677-935F-E9215C47644D}" presName="textRect" presStyleLbl="revTx" presStyleIdx="2" presStyleCnt="4">
        <dgm:presLayoutVars>
          <dgm:chMax val="1"/>
          <dgm:chPref val="1"/>
        </dgm:presLayoutVars>
      </dgm:prSet>
      <dgm:spPr/>
    </dgm:pt>
    <dgm:pt modelId="{592F31DF-C747-4EA0-9784-4AC53A88E51B}" type="pres">
      <dgm:prSet presAssocID="{F996BAF9-4D1A-4A00-B2FB-41CFF97A0378}" presName="sibTrans" presStyleLbl="sibTrans2D1" presStyleIdx="0" presStyleCnt="0"/>
      <dgm:spPr/>
    </dgm:pt>
    <dgm:pt modelId="{E37645DE-2116-4C95-A3D8-3824A4529ABA}" type="pres">
      <dgm:prSet presAssocID="{66E43BF6-A54D-49F5-888C-137037D6DEF7}" presName="compNode" presStyleCnt="0"/>
      <dgm:spPr/>
    </dgm:pt>
    <dgm:pt modelId="{4C089142-26BA-4517-9566-BB7314C0CFEB}" type="pres">
      <dgm:prSet presAssocID="{66E43BF6-A54D-49F5-888C-137037D6DEF7}" presName="iconBgRect" presStyleLbl="bgShp" presStyleIdx="3" presStyleCnt="4"/>
      <dgm:spPr/>
    </dgm:pt>
    <dgm:pt modelId="{6F835694-B38D-4672-B4EA-F172B5D39610}" type="pres">
      <dgm:prSet presAssocID="{66E43BF6-A54D-49F5-888C-137037D6DEF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User"/>
        </a:ext>
      </dgm:extLst>
    </dgm:pt>
    <dgm:pt modelId="{8DE6AA3B-0FE7-45B9-802A-2EDEA0919678}" type="pres">
      <dgm:prSet presAssocID="{66E43BF6-A54D-49F5-888C-137037D6DEF7}" presName="spaceRect" presStyleCnt="0"/>
      <dgm:spPr/>
    </dgm:pt>
    <dgm:pt modelId="{6A2D339E-65CE-4125-B31B-3876A90BFA28}" type="pres">
      <dgm:prSet presAssocID="{66E43BF6-A54D-49F5-888C-137037D6DEF7}" presName="textRect" presStyleLbl="revTx" presStyleIdx="3" presStyleCnt="4">
        <dgm:presLayoutVars>
          <dgm:chMax val="1"/>
          <dgm:chPref val="1"/>
        </dgm:presLayoutVars>
      </dgm:prSet>
      <dgm:spPr/>
    </dgm:pt>
  </dgm:ptLst>
  <dgm:cxnLst>
    <dgm:cxn modelId="{952C6D26-29F1-41E3-BDB2-542B8E6B899C}" type="presOf" srcId="{510134AE-6891-412B-9826-734888CDEA9D}" destId="{3BC6F0EC-B959-47EB-8805-7AD7311BB1BF}" srcOrd="0" destOrd="0" presId="urn:microsoft.com/office/officeart/2018/2/layout/IconCircleList"/>
    <dgm:cxn modelId="{8C59AC37-EE7B-4AD6-A23C-4C5059884BC2}" srcId="{54D7FC74-D852-4B50-B3E5-195EAA7BE7BD}" destId="{66E43BF6-A54D-49F5-888C-137037D6DEF7}" srcOrd="3" destOrd="0" parTransId="{BF782477-DDB0-44EE-8C3F-1CD7C94C9531}" sibTransId="{8057EE15-D341-4378-AF62-7D7756CA9B91}"/>
    <dgm:cxn modelId="{2812E848-5525-42EA-AF07-464DF6976462}" srcId="{54D7FC74-D852-4B50-B3E5-195EAA7BE7BD}" destId="{9B3FE634-88A3-4388-AB45-49EDE0C2487B}" srcOrd="1" destOrd="0" parTransId="{F9167073-7E9E-4DBB-A5F0-AD2383C54E24}" sibTransId="{D2C29E6E-8EED-4D9D-A423-BFD94FA57E9F}"/>
    <dgm:cxn modelId="{0C2F5B4E-86CE-47D1-B8BB-81F7A827A6F5}" type="presOf" srcId="{66E43BF6-A54D-49F5-888C-137037D6DEF7}" destId="{6A2D339E-65CE-4125-B31B-3876A90BFA28}" srcOrd="0" destOrd="0" presId="urn:microsoft.com/office/officeart/2018/2/layout/IconCircleList"/>
    <dgm:cxn modelId="{AE88B26E-682A-4169-A16A-8F0B6975D63F}" type="presOf" srcId="{D2C29E6E-8EED-4D9D-A423-BFD94FA57E9F}" destId="{B364F79F-D6B6-488E-9B95-932FFCF2BB98}" srcOrd="0" destOrd="0" presId="urn:microsoft.com/office/officeart/2018/2/layout/IconCircleList"/>
    <dgm:cxn modelId="{45C9A8A3-0F5E-4B23-8895-02A47B250053}" type="presOf" srcId="{909933CD-3E18-444A-B8C8-8F62490B432B}" destId="{BA0CBC53-5868-4073-950C-C689400BE574}" srcOrd="0" destOrd="0" presId="urn:microsoft.com/office/officeart/2018/2/layout/IconCircleList"/>
    <dgm:cxn modelId="{6BB0A5A6-C337-4E71-84A2-BE108BC5BD91}" type="presOf" srcId="{F996BAF9-4D1A-4A00-B2FB-41CFF97A0378}" destId="{592F31DF-C747-4EA0-9784-4AC53A88E51B}" srcOrd="0" destOrd="0" presId="urn:microsoft.com/office/officeart/2018/2/layout/IconCircleList"/>
    <dgm:cxn modelId="{062340AC-DB21-452A-A16D-887D5E14B0D4}" type="presOf" srcId="{8041280F-65B1-4677-935F-E9215C47644D}" destId="{7C55FDD9-384F-4E46-9F3C-048D55CADFDC}" srcOrd="0" destOrd="0" presId="urn:microsoft.com/office/officeart/2018/2/layout/IconCircleList"/>
    <dgm:cxn modelId="{44EDBFB8-1F05-4F6B-9D1C-ED7274B82704}" type="presOf" srcId="{54D7FC74-D852-4B50-B3E5-195EAA7BE7BD}" destId="{DDA416E2-77FC-499A-8577-48E855632BB4}" srcOrd="0" destOrd="0" presId="urn:microsoft.com/office/officeart/2018/2/layout/IconCircleList"/>
    <dgm:cxn modelId="{8501B6C8-ADC5-48A8-A545-6BB84D53FFB7}" type="presOf" srcId="{9B3FE634-88A3-4388-AB45-49EDE0C2487B}" destId="{3C03BA87-1B7D-4618-87D6-DF4DBFAC49F8}" srcOrd="0" destOrd="0" presId="urn:microsoft.com/office/officeart/2018/2/layout/IconCircleList"/>
    <dgm:cxn modelId="{0D4E42D3-4AF8-41A8-BB5A-73B3DAAC92C4}" srcId="{54D7FC74-D852-4B50-B3E5-195EAA7BE7BD}" destId="{8041280F-65B1-4677-935F-E9215C47644D}" srcOrd="2" destOrd="0" parTransId="{397B565E-3A59-45F4-95E4-19C04FA52694}" sibTransId="{F996BAF9-4D1A-4A00-B2FB-41CFF97A0378}"/>
    <dgm:cxn modelId="{5CBB73D9-0934-4B78-9BA1-6327362A52DF}" srcId="{54D7FC74-D852-4B50-B3E5-195EAA7BE7BD}" destId="{909933CD-3E18-444A-B8C8-8F62490B432B}" srcOrd="0" destOrd="0" parTransId="{37F7763E-D469-41F2-B323-3889C6887F5B}" sibTransId="{510134AE-6891-412B-9826-734888CDEA9D}"/>
    <dgm:cxn modelId="{F054B5C4-D8C6-4B1C-9023-166E2F89CE31}" type="presParOf" srcId="{DDA416E2-77FC-499A-8577-48E855632BB4}" destId="{6BFD93D4-29D3-4022-818F-65E4D70B1449}" srcOrd="0" destOrd="0" presId="urn:microsoft.com/office/officeart/2018/2/layout/IconCircleList"/>
    <dgm:cxn modelId="{45EBDB6A-8099-4DA8-BEEF-5FF5ACC43096}" type="presParOf" srcId="{6BFD93D4-29D3-4022-818F-65E4D70B1449}" destId="{EF247F7B-155D-4045-956C-2BC7FCF1DE0A}" srcOrd="0" destOrd="0" presId="urn:microsoft.com/office/officeart/2018/2/layout/IconCircleList"/>
    <dgm:cxn modelId="{82EE7502-2C9A-4AC8-8FFC-D96A436EC9D1}" type="presParOf" srcId="{EF247F7B-155D-4045-956C-2BC7FCF1DE0A}" destId="{B0140E4E-90E8-4087-BDBC-6B67305E210C}" srcOrd="0" destOrd="0" presId="urn:microsoft.com/office/officeart/2018/2/layout/IconCircleList"/>
    <dgm:cxn modelId="{E914AC05-5A88-4ABD-A58E-FA8273EF6B79}" type="presParOf" srcId="{EF247F7B-155D-4045-956C-2BC7FCF1DE0A}" destId="{0FEBFD8F-EB21-467A-8CA5-687B706D6299}" srcOrd="1" destOrd="0" presId="urn:microsoft.com/office/officeart/2018/2/layout/IconCircleList"/>
    <dgm:cxn modelId="{771498D4-0F17-4B11-80AA-06F9949492F1}" type="presParOf" srcId="{EF247F7B-155D-4045-956C-2BC7FCF1DE0A}" destId="{0D752CBA-DEC0-4A86-94C0-164AE4DFCE51}" srcOrd="2" destOrd="0" presId="urn:microsoft.com/office/officeart/2018/2/layout/IconCircleList"/>
    <dgm:cxn modelId="{B068E362-8E64-41A0-B7C4-DF83C3EB8D59}" type="presParOf" srcId="{EF247F7B-155D-4045-956C-2BC7FCF1DE0A}" destId="{BA0CBC53-5868-4073-950C-C689400BE574}" srcOrd="3" destOrd="0" presId="urn:microsoft.com/office/officeart/2018/2/layout/IconCircleList"/>
    <dgm:cxn modelId="{C97AD332-49BC-4BDF-91EC-8DAF8B3B995B}" type="presParOf" srcId="{6BFD93D4-29D3-4022-818F-65E4D70B1449}" destId="{3BC6F0EC-B959-47EB-8805-7AD7311BB1BF}" srcOrd="1" destOrd="0" presId="urn:microsoft.com/office/officeart/2018/2/layout/IconCircleList"/>
    <dgm:cxn modelId="{0981A742-39A4-4139-B7EC-8C46C9C47692}" type="presParOf" srcId="{6BFD93D4-29D3-4022-818F-65E4D70B1449}" destId="{287C6D2A-8BA6-409B-BA09-1A440D517D78}" srcOrd="2" destOrd="0" presId="urn:microsoft.com/office/officeart/2018/2/layout/IconCircleList"/>
    <dgm:cxn modelId="{C17C548A-B474-47D8-A993-6217C8B7D2FA}" type="presParOf" srcId="{287C6D2A-8BA6-409B-BA09-1A440D517D78}" destId="{1CAF51CF-F790-49C9-9687-5686C300AB46}" srcOrd="0" destOrd="0" presId="urn:microsoft.com/office/officeart/2018/2/layout/IconCircleList"/>
    <dgm:cxn modelId="{98ABAF2B-CF2D-487B-BD78-57D6AB720765}" type="presParOf" srcId="{287C6D2A-8BA6-409B-BA09-1A440D517D78}" destId="{6368E95D-120E-4895-B597-2E2C6B9935A3}" srcOrd="1" destOrd="0" presId="urn:microsoft.com/office/officeart/2018/2/layout/IconCircleList"/>
    <dgm:cxn modelId="{6D909CAF-E956-48B7-8809-5F30BAEB6EC4}" type="presParOf" srcId="{287C6D2A-8BA6-409B-BA09-1A440D517D78}" destId="{541C294F-09F1-4FE5-8935-A7EBB7A88D74}" srcOrd="2" destOrd="0" presId="urn:microsoft.com/office/officeart/2018/2/layout/IconCircleList"/>
    <dgm:cxn modelId="{5FFF13FE-6887-414C-AF97-2392A41E4DD8}" type="presParOf" srcId="{287C6D2A-8BA6-409B-BA09-1A440D517D78}" destId="{3C03BA87-1B7D-4618-87D6-DF4DBFAC49F8}" srcOrd="3" destOrd="0" presId="urn:microsoft.com/office/officeart/2018/2/layout/IconCircleList"/>
    <dgm:cxn modelId="{DAC105FF-5654-4E6D-99A5-5D0EA0B204AA}" type="presParOf" srcId="{6BFD93D4-29D3-4022-818F-65E4D70B1449}" destId="{B364F79F-D6B6-488E-9B95-932FFCF2BB98}" srcOrd="3" destOrd="0" presId="urn:microsoft.com/office/officeart/2018/2/layout/IconCircleList"/>
    <dgm:cxn modelId="{2E71E48F-D1C1-4046-9B4F-09F64691FBAA}" type="presParOf" srcId="{6BFD93D4-29D3-4022-818F-65E4D70B1449}" destId="{4181E11E-622A-47DB-B2BA-9CA50C99A3C6}" srcOrd="4" destOrd="0" presId="urn:microsoft.com/office/officeart/2018/2/layout/IconCircleList"/>
    <dgm:cxn modelId="{A227756A-EA38-4836-9CD7-17FAC6CB0F32}" type="presParOf" srcId="{4181E11E-622A-47DB-B2BA-9CA50C99A3C6}" destId="{29FCAEFD-0D9F-4E00-8497-886F5A30E89E}" srcOrd="0" destOrd="0" presId="urn:microsoft.com/office/officeart/2018/2/layout/IconCircleList"/>
    <dgm:cxn modelId="{39B593A3-5110-42DA-9D6F-23E662FC0747}" type="presParOf" srcId="{4181E11E-622A-47DB-B2BA-9CA50C99A3C6}" destId="{0F819679-8911-406D-B3A0-28CD57FC5981}" srcOrd="1" destOrd="0" presId="urn:microsoft.com/office/officeart/2018/2/layout/IconCircleList"/>
    <dgm:cxn modelId="{5400901D-B547-4022-9153-277C2149F4B4}" type="presParOf" srcId="{4181E11E-622A-47DB-B2BA-9CA50C99A3C6}" destId="{EE401CE3-AA98-4D76-A860-2890A567FF96}" srcOrd="2" destOrd="0" presId="urn:microsoft.com/office/officeart/2018/2/layout/IconCircleList"/>
    <dgm:cxn modelId="{77F41CAC-A56C-4443-A0F3-F753AC63BBAE}" type="presParOf" srcId="{4181E11E-622A-47DB-B2BA-9CA50C99A3C6}" destId="{7C55FDD9-384F-4E46-9F3C-048D55CADFDC}" srcOrd="3" destOrd="0" presId="urn:microsoft.com/office/officeart/2018/2/layout/IconCircleList"/>
    <dgm:cxn modelId="{C1D0476D-2589-4A13-8705-A4E9B5DCBDCD}" type="presParOf" srcId="{6BFD93D4-29D3-4022-818F-65E4D70B1449}" destId="{592F31DF-C747-4EA0-9784-4AC53A88E51B}" srcOrd="5" destOrd="0" presId="urn:microsoft.com/office/officeart/2018/2/layout/IconCircleList"/>
    <dgm:cxn modelId="{61FD8AFB-3A06-48E8-AE03-850A3AE9D304}" type="presParOf" srcId="{6BFD93D4-29D3-4022-818F-65E4D70B1449}" destId="{E37645DE-2116-4C95-A3D8-3824A4529ABA}" srcOrd="6" destOrd="0" presId="urn:microsoft.com/office/officeart/2018/2/layout/IconCircleList"/>
    <dgm:cxn modelId="{8B410188-E169-48A7-934A-104BB5DB2B82}" type="presParOf" srcId="{E37645DE-2116-4C95-A3D8-3824A4529ABA}" destId="{4C089142-26BA-4517-9566-BB7314C0CFEB}" srcOrd="0" destOrd="0" presId="urn:microsoft.com/office/officeart/2018/2/layout/IconCircleList"/>
    <dgm:cxn modelId="{EEA5EEA5-D72D-47C1-808E-3F5D15EBEEE6}" type="presParOf" srcId="{E37645DE-2116-4C95-A3D8-3824A4529ABA}" destId="{6F835694-B38D-4672-B4EA-F172B5D39610}" srcOrd="1" destOrd="0" presId="urn:microsoft.com/office/officeart/2018/2/layout/IconCircleList"/>
    <dgm:cxn modelId="{7E930FAF-B055-4400-A289-816176492D34}" type="presParOf" srcId="{E37645DE-2116-4C95-A3D8-3824A4529ABA}" destId="{8DE6AA3B-0FE7-45B9-802A-2EDEA0919678}" srcOrd="2" destOrd="0" presId="urn:microsoft.com/office/officeart/2018/2/layout/IconCircleList"/>
    <dgm:cxn modelId="{BE25DD7B-A873-4CC0-BA7A-7E608FA77CB4}" type="presParOf" srcId="{E37645DE-2116-4C95-A3D8-3824A4529ABA}" destId="{6A2D339E-65CE-4125-B31B-3876A90BFA28}"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13CD06-05FB-4827-A512-B8FF43F9A4D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0941B78-E114-4422-89AD-3CA0D6533F17}">
      <dgm:prSet custT="1"/>
      <dgm:spPr/>
      <dgm:t>
        <a:bodyPr/>
        <a:lstStyle/>
        <a:p>
          <a:pPr>
            <a:lnSpc>
              <a:spcPct val="100000"/>
            </a:lnSpc>
          </a:pPr>
          <a:r>
            <a:rPr lang="en-US" sz="2000" b="1" dirty="0"/>
            <a:t>Strategy – Capacity Building  </a:t>
          </a:r>
        </a:p>
        <a:p>
          <a:pPr>
            <a:lnSpc>
              <a:spcPct val="100000"/>
            </a:lnSpc>
          </a:pPr>
          <a:r>
            <a:rPr lang="en-US" sz="2000" dirty="0"/>
            <a:t>Activities:  Training and education; technical assistance to public and private organizations.</a:t>
          </a:r>
        </a:p>
      </dgm:t>
    </dgm:pt>
    <dgm:pt modelId="{1092C701-4B63-4052-9764-0BE18EB86CC9}" type="parTrans" cxnId="{8B0D9B9B-01E6-4F86-9D02-5973112AD6DB}">
      <dgm:prSet/>
      <dgm:spPr/>
      <dgm:t>
        <a:bodyPr/>
        <a:lstStyle/>
        <a:p>
          <a:endParaRPr lang="en-US"/>
        </a:p>
      </dgm:t>
    </dgm:pt>
    <dgm:pt modelId="{7A8232F8-8232-4E98-9F91-FDF753943F95}" type="sibTrans" cxnId="{8B0D9B9B-01E6-4F86-9D02-5973112AD6DB}">
      <dgm:prSet/>
      <dgm:spPr/>
      <dgm:t>
        <a:bodyPr/>
        <a:lstStyle/>
        <a:p>
          <a:pPr>
            <a:lnSpc>
              <a:spcPct val="100000"/>
            </a:lnSpc>
          </a:pPr>
          <a:endParaRPr lang="en-US"/>
        </a:p>
      </dgm:t>
    </dgm:pt>
    <dgm:pt modelId="{08E105EF-1F4A-4564-81C5-9E39CC2D2397}">
      <dgm:prSet custT="1"/>
      <dgm:spPr/>
      <dgm:t>
        <a:bodyPr/>
        <a:lstStyle/>
        <a:p>
          <a:pPr>
            <a:lnSpc>
              <a:spcPct val="100000"/>
            </a:lnSpc>
          </a:pPr>
          <a:r>
            <a:rPr lang="en-US" sz="2000" b="1" dirty="0"/>
            <a:t>Strategy – Knowledge Development  </a:t>
          </a:r>
        </a:p>
        <a:p>
          <a:pPr>
            <a:lnSpc>
              <a:spcPct val="100000"/>
            </a:lnSpc>
          </a:pPr>
          <a:r>
            <a:rPr lang="en-US" sz="2000" dirty="0"/>
            <a:t>Activities:  Research and data collection, developing new ways to do things.</a:t>
          </a:r>
        </a:p>
      </dgm:t>
    </dgm:pt>
    <dgm:pt modelId="{A4B58CD8-82F4-46C9-8331-6C4A1CB3A268}" type="parTrans" cxnId="{BF1853AB-AF59-4A55-AF75-3E8293422EEB}">
      <dgm:prSet/>
      <dgm:spPr/>
      <dgm:t>
        <a:bodyPr/>
        <a:lstStyle/>
        <a:p>
          <a:endParaRPr lang="en-US"/>
        </a:p>
      </dgm:t>
    </dgm:pt>
    <dgm:pt modelId="{22F09F99-3D32-48F8-9333-60E16C93FB9D}" type="sibTrans" cxnId="{BF1853AB-AF59-4A55-AF75-3E8293422EEB}">
      <dgm:prSet/>
      <dgm:spPr/>
      <dgm:t>
        <a:bodyPr/>
        <a:lstStyle/>
        <a:p>
          <a:pPr>
            <a:lnSpc>
              <a:spcPct val="100000"/>
            </a:lnSpc>
          </a:pPr>
          <a:endParaRPr lang="en-US"/>
        </a:p>
      </dgm:t>
    </dgm:pt>
    <dgm:pt modelId="{92CC303B-76BF-46F5-8F5D-CFBEE2338E30}">
      <dgm:prSet custT="1"/>
      <dgm:spPr/>
      <dgm:t>
        <a:bodyPr/>
        <a:lstStyle/>
        <a:p>
          <a:pPr>
            <a:lnSpc>
              <a:spcPct val="100000"/>
            </a:lnSpc>
          </a:pPr>
          <a:r>
            <a:rPr lang="en-US" sz="2000" b="1" dirty="0"/>
            <a:t>Strategy – Awareness and Action  </a:t>
          </a:r>
        </a:p>
        <a:p>
          <a:pPr>
            <a:lnSpc>
              <a:spcPct val="100000"/>
            </a:lnSpc>
          </a:pPr>
          <a:r>
            <a:rPr lang="en-US" sz="2000" dirty="0"/>
            <a:t>Activities:  educating people about the social problem; training people to be active and participate in systems change advocacy efforts.</a:t>
          </a:r>
        </a:p>
      </dgm:t>
    </dgm:pt>
    <dgm:pt modelId="{9953C78A-F89C-43C4-9998-69CA917BA088}" type="parTrans" cxnId="{0DF43062-1846-4237-A41F-56735A8FCAC1}">
      <dgm:prSet/>
      <dgm:spPr/>
      <dgm:t>
        <a:bodyPr/>
        <a:lstStyle/>
        <a:p>
          <a:endParaRPr lang="en-US"/>
        </a:p>
      </dgm:t>
    </dgm:pt>
    <dgm:pt modelId="{B4CAF33D-7C8D-47D3-A117-2A05241B6F44}" type="sibTrans" cxnId="{0DF43062-1846-4237-A41F-56735A8FCAC1}">
      <dgm:prSet/>
      <dgm:spPr/>
      <dgm:t>
        <a:bodyPr/>
        <a:lstStyle/>
        <a:p>
          <a:pPr>
            <a:lnSpc>
              <a:spcPct val="100000"/>
            </a:lnSpc>
          </a:pPr>
          <a:endParaRPr lang="en-US"/>
        </a:p>
      </dgm:t>
    </dgm:pt>
    <dgm:pt modelId="{D4736A24-C513-4AE9-B058-5C024922499F}">
      <dgm:prSet custT="1"/>
      <dgm:spPr/>
      <dgm:t>
        <a:bodyPr/>
        <a:lstStyle/>
        <a:p>
          <a:pPr>
            <a:lnSpc>
              <a:spcPct val="100000"/>
            </a:lnSpc>
          </a:pPr>
          <a:r>
            <a:rPr lang="en-US" sz="2000" b="1" dirty="0"/>
            <a:t>Strategy – Building Community and Connections  </a:t>
          </a:r>
        </a:p>
        <a:p>
          <a:pPr>
            <a:lnSpc>
              <a:spcPct val="100000"/>
            </a:lnSpc>
          </a:pPr>
          <a:r>
            <a:rPr lang="en-US" sz="2000" dirty="0"/>
            <a:t>Activities:  Supporting DD leaders and other community leaders; communications.</a:t>
          </a:r>
        </a:p>
      </dgm:t>
    </dgm:pt>
    <dgm:pt modelId="{4DFA69DA-0FCE-40EC-A7DE-068A27A6D1F4}" type="parTrans" cxnId="{F4BF1651-29B9-455D-8E2C-690B171F1219}">
      <dgm:prSet/>
      <dgm:spPr/>
      <dgm:t>
        <a:bodyPr/>
        <a:lstStyle/>
        <a:p>
          <a:endParaRPr lang="en-US"/>
        </a:p>
      </dgm:t>
    </dgm:pt>
    <dgm:pt modelId="{CA0A9B03-1DB7-4716-83AE-68091F5EB084}" type="sibTrans" cxnId="{F4BF1651-29B9-455D-8E2C-690B171F1219}">
      <dgm:prSet/>
      <dgm:spPr/>
      <dgm:t>
        <a:bodyPr/>
        <a:lstStyle/>
        <a:p>
          <a:endParaRPr lang="en-US"/>
        </a:p>
      </dgm:t>
    </dgm:pt>
    <dgm:pt modelId="{E7E36721-F363-4D3E-AC27-38E8C4B7B326}" type="pres">
      <dgm:prSet presAssocID="{5913CD06-05FB-4827-A512-B8FF43F9A4DF}" presName="root" presStyleCnt="0">
        <dgm:presLayoutVars>
          <dgm:dir/>
          <dgm:resizeHandles val="exact"/>
        </dgm:presLayoutVars>
      </dgm:prSet>
      <dgm:spPr/>
    </dgm:pt>
    <dgm:pt modelId="{1067B6AD-4E96-4C1E-BAA2-400C2BBE888F}" type="pres">
      <dgm:prSet presAssocID="{B0941B78-E114-4422-89AD-3CA0D6533F17}" presName="compNode" presStyleCnt="0"/>
      <dgm:spPr/>
    </dgm:pt>
    <dgm:pt modelId="{EF1E84A4-E540-40DB-80D5-318AD701DFF7}" type="pres">
      <dgm:prSet presAssocID="{B0941B78-E114-4422-89AD-3CA0D6533F17}" presName="bgRect" presStyleLbl="bgShp" presStyleIdx="0" presStyleCnt="4" custLinFactNeighborX="1678" custLinFactNeighborY="1378"/>
      <dgm:spPr/>
    </dgm:pt>
    <dgm:pt modelId="{E29CB3CA-A0AD-4245-8B0F-3B768FA9B178}" type="pres">
      <dgm:prSet presAssocID="{B0941B78-E114-4422-89AD-3CA0D6533F1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choolhouse"/>
        </a:ext>
      </dgm:extLst>
    </dgm:pt>
    <dgm:pt modelId="{F0043F93-080E-4B2F-B20F-EA2286A78B05}" type="pres">
      <dgm:prSet presAssocID="{B0941B78-E114-4422-89AD-3CA0D6533F17}" presName="spaceRect" presStyleCnt="0"/>
      <dgm:spPr/>
    </dgm:pt>
    <dgm:pt modelId="{EDA0003E-B410-4C52-B0C0-2CCF8C2A20F8}" type="pres">
      <dgm:prSet presAssocID="{B0941B78-E114-4422-89AD-3CA0D6533F17}" presName="parTx" presStyleLbl="revTx" presStyleIdx="0" presStyleCnt="4">
        <dgm:presLayoutVars>
          <dgm:chMax val="0"/>
          <dgm:chPref val="0"/>
        </dgm:presLayoutVars>
      </dgm:prSet>
      <dgm:spPr/>
    </dgm:pt>
    <dgm:pt modelId="{428B9A0C-DEC9-4C13-9532-F80F201D6194}" type="pres">
      <dgm:prSet presAssocID="{7A8232F8-8232-4E98-9F91-FDF753943F95}" presName="sibTrans" presStyleCnt="0"/>
      <dgm:spPr/>
    </dgm:pt>
    <dgm:pt modelId="{AACE8E60-2316-4CE7-9E89-68ECE61F9191}" type="pres">
      <dgm:prSet presAssocID="{08E105EF-1F4A-4564-81C5-9E39CC2D2397}" presName="compNode" presStyleCnt="0"/>
      <dgm:spPr/>
    </dgm:pt>
    <dgm:pt modelId="{D8B2F6B3-D22F-438E-9117-B2C275DA4CB4}" type="pres">
      <dgm:prSet presAssocID="{08E105EF-1F4A-4564-81C5-9E39CC2D2397}" presName="bgRect" presStyleLbl="bgShp" presStyleIdx="1" presStyleCnt="4"/>
      <dgm:spPr/>
    </dgm:pt>
    <dgm:pt modelId="{EA76CDE6-4D8A-4EB1-BA4A-C0DE3427B8FD}" type="pres">
      <dgm:prSet presAssocID="{08E105EF-1F4A-4564-81C5-9E39CC2D239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Brainstorm"/>
        </a:ext>
      </dgm:extLst>
    </dgm:pt>
    <dgm:pt modelId="{A6E37156-C696-45EA-8460-217AB29EDA70}" type="pres">
      <dgm:prSet presAssocID="{08E105EF-1F4A-4564-81C5-9E39CC2D2397}" presName="spaceRect" presStyleCnt="0"/>
      <dgm:spPr/>
    </dgm:pt>
    <dgm:pt modelId="{D1E61ECB-DE46-4213-A9C5-82A6F0514871}" type="pres">
      <dgm:prSet presAssocID="{08E105EF-1F4A-4564-81C5-9E39CC2D2397}" presName="parTx" presStyleLbl="revTx" presStyleIdx="1" presStyleCnt="4">
        <dgm:presLayoutVars>
          <dgm:chMax val="0"/>
          <dgm:chPref val="0"/>
        </dgm:presLayoutVars>
      </dgm:prSet>
      <dgm:spPr/>
    </dgm:pt>
    <dgm:pt modelId="{19A757D5-1AE8-4B7D-BFCB-974365F0C088}" type="pres">
      <dgm:prSet presAssocID="{22F09F99-3D32-48F8-9333-60E16C93FB9D}" presName="sibTrans" presStyleCnt="0"/>
      <dgm:spPr/>
    </dgm:pt>
    <dgm:pt modelId="{56198F71-5122-4631-98C1-4C828106FF36}" type="pres">
      <dgm:prSet presAssocID="{92CC303B-76BF-46F5-8F5D-CFBEE2338E30}" presName="compNode" presStyleCnt="0"/>
      <dgm:spPr/>
    </dgm:pt>
    <dgm:pt modelId="{393DF4BB-1C83-4F2B-B1EF-7F7418CE73BD}" type="pres">
      <dgm:prSet presAssocID="{92CC303B-76BF-46F5-8F5D-CFBEE2338E30}" presName="bgRect" presStyleLbl="bgShp" presStyleIdx="2" presStyleCnt="4" custScaleY="131049"/>
      <dgm:spPr/>
    </dgm:pt>
    <dgm:pt modelId="{B17C2FA2-E5C5-4CB0-BA11-9CFC78F4A9B8}" type="pres">
      <dgm:prSet presAssocID="{92CC303B-76BF-46F5-8F5D-CFBEE2338E3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egaphone"/>
        </a:ext>
      </dgm:extLst>
    </dgm:pt>
    <dgm:pt modelId="{8FEC643D-B778-4DC5-B5BF-8BDEE6217A88}" type="pres">
      <dgm:prSet presAssocID="{92CC303B-76BF-46F5-8F5D-CFBEE2338E30}" presName="spaceRect" presStyleCnt="0"/>
      <dgm:spPr/>
    </dgm:pt>
    <dgm:pt modelId="{791CCB2F-3461-4A68-8C7F-74FF4D793CCA}" type="pres">
      <dgm:prSet presAssocID="{92CC303B-76BF-46F5-8F5D-CFBEE2338E30}" presName="parTx" presStyleLbl="revTx" presStyleIdx="2" presStyleCnt="4">
        <dgm:presLayoutVars>
          <dgm:chMax val="0"/>
          <dgm:chPref val="0"/>
        </dgm:presLayoutVars>
      </dgm:prSet>
      <dgm:spPr/>
    </dgm:pt>
    <dgm:pt modelId="{374C1612-DFB0-45E2-AE09-A0BE8963F462}" type="pres">
      <dgm:prSet presAssocID="{B4CAF33D-7C8D-47D3-A117-2A05241B6F44}" presName="sibTrans" presStyleCnt="0"/>
      <dgm:spPr/>
    </dgm:pt>
    <dgm:pt modelId="{0D1B215F-C544-4A81-9712-598C54E67AD5}" type="pres">
      <dgm:prSet presAssocID="{D4736A24-C513-4AE9-B058-5C024922499F}" presName="compNode" presStyleCnt="0"/>
      <dgm:spPr/>
    </dgm:pt>
    <dgm:pt modelId="{5D3C705F-B502-4A51-93FD-C5371D20605F}" type="pres">
      <dgm:prSet presAssocID="{D4736A24-C513-4AE9-B058-5C024922499F}" presName="bgRect" presStyleLbl="bgShp" presStyleIdx="3" presStyleCnt="4"/>
      <dgm:spPr/>
    </dgm:pt>
    <dgm:pt modelId="{2CF590E5-FE88-4EB7-B8E0-8137931580D1}" type="pres">
      <dgm:prSet presAssocID="{D4736A24-C513-4AE9-B058-5C024922499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arketing"/>
        </a:ext>
      </dgm:extLst>
    </dgm:pt>
    <dgm:pt modelId="{457ECEE4-4CE8-4613-AD89-CD74FFE40184}" type="pres">
      <dgm:prSet presAssocID="{D4736A24-C513-4AE9-B058-5C024922499F}" presName="spaceRect" presStyleCnt="0"/>
      <dgm:spPr/>
    </dgm:pt>
    <dgm:pt modelId="{4A3303BE-FFE2-46C2-8716-B8CF74A12CED}" type="pres">
      <dgm:prSet presAssocID="{D4736A24-C513-4AE9-B058-5C024922499F}" presName="parTx" presStyleLbl="revTx" presStyleIdx="3" presStyleCnt="4">
        <dgm:presLayoutVars>
          <dgm:chMax val="0"/>
          <dgm:chPref val="0"/>
        </dgm:presLayoutVars>
      </dgm:prSet>
      <dgm:spPr/>
    </dgm:pt>
  </dgm:ptLst>
  <dgm:cxnLst>
    <dgm:cxn modelId="{F0508738-2F70-4A4C-A013-B83F7FA2E9B3}" type="presOf" srcId="{D4736A24-C513-4AE9-B058-5C024922499F}" destId="{4A3303BE-FFE2-46C2-8716-B8CF74A12CED}" srcOrd="0" destOrd="0" presId="urn:microsoft.com/office/officeart/2018/2/layout/IconVerticalSolidList"/>
    <dgm:cxn modelId="{0DF43062-1846-4237-A41F-56735A8FCAC1}" srcId="{5913CD06-05FB-4827-A512-B8FF43F9A4DF}" destId="{92CC303B-76BF-46F5-8F5D-CFBEE2338E30}" srcOrd="2" destOrd="0" parTransId="{9953C78A-F89C-43C4-9998-69CA917BA088}" sibTransId="{B4CAF33D-7C8D-47D3-A117-2A05241B6F44}"/>
    <dgm:cxn modelId="{F4BF1651-29B9-455D-8E2C-690B171F1219}" srcId="{5913CD06-05FB-4827-A512-B8FF43F9A4DF}" destId="{D4736A24-C513-4AE9-B058-5C024922499F}" srcOrd="3" destOrd="0" parTransId="{4DFA69DA-0FCE-40EC-A7DE-068A27A6D1F4}" sibTransId="{CA0A9B03-1DB7-4716-83AE-68091F5EB084}"/>
    <dgm:cxn modelId="{7FB4E086-F380-412A-85B3-EA55BBAB31EB}" type="presOf" srcId="{92CC303B-76BF-46F5-8F5D-CFBEE2338E30}" destId="{791CCB2F-3461-4A68-8C7F-74FF4D793CCA}" srcOrd="0" destOrd="0" presId="urn:microsoft.com/office/officeart/2018/2/layout/IconVerticalSolidList"/>
    <dgm:cxn modelId="{8B0D9B9B-01E6-4F86-9D02-5973112AD6DB}" srcId="{5913CD06-05FB-4827-A512-B8FF43F9A4DF}" destId="{B0941B78-E114-4422-89AD-3CA0D6533F17}" srcOrd="0" destOrd="0" parTransId="{1092C701-4B63-4052-9764-0BE18EB86CC9}" sibTransId="{7A8232F8-8232-4E98-9F91-FDF753943F95}"/>
    <dgm:cxn modelId="{BF1853AB-AF59-4A55-AF75-3E8293422EEB}" srcId="{5913CD06-05FB-4827-A512-B8FF43F9A4DF}" destId="{08E105EF-1F4A-4564-81C5-9E39CC2D2397}" srcOrd="1" destOrd="0" parTransId="{A4B58CD8-82F4-46C9-8331-6C4A1CB3A268}" sibTransId="{22F09F99-3D32-48F8-9333-60E16C93FB9D}"/>
    <dgm:cxn modelId="{AAD37DCF-7FC3-4A82-9E87-23DD374C2B26}" type="presOf" srcId="{B0941B78-E114-4422-89AD-3CA0D6533F17}" destId="{EDA0003E-B410-4C52-B0C0-2CCF8C2A20F8}" srcOrd="0" destOrd="0" presId="urn:microsoft.com/office/officeart/2018/2/layout/IconVerticalSolidList"/>
    <dgm:cxn modelId="{485FAFE2-BC8E-46D2-983D-2484D7F00161}" type="presOf" srcId="{5913CD06-05FB-4827-A512-B8FF43F9A4DF}" destId="{E7E36721-F363-4D3E-AC27-38E8C4B7B326}" srcOrd="0" destOrd="0" presId="urn:microsoft.com/office/officeart/2018/2/layout/IconVerticalSolidList"/>
    <dgm:cxn modelId="{E12379E7-0AEE-471B-9938-4AD079E989D4}" type="presOf" srcId="{08E105EF-1F4A-4564-81C5-9E39CC2D2397}" destId="{D1E61ECB-DE46-4213-A9C5-82A6F0514871}" srcOrd="0" destOrd="0" presId="urn:microsoft.com/office/officeart/2018/2/layout/IconVerticalSolidList"/>
    <dgm:cxn modelId="{A6DAE9A0-983C-4732-8B34-CAD7262BA4C1}" type="presParOf" srcId="{E7E36721-F363-4D3E-AC27-38E8C4B7B326}" destId="{1067B6AD-4E96-4C1E-BAA2-400C2BBE888F}" srcOrd="0" destOrd="0" presId="urn:microsoft.com/office/officeart/2018/2/layout/IconVerticalSolidList"/>
    <dgm:cxn modelId="{6A8BADE5-0831-4080-835C-D51FC7973240}" type="presParOf" srcId="{1067B6AD-4E96-4C1E-BAA2-400C2BBE888F}" destId="{EF1E84A4-E540-40DB-80D5-318AD701DFF7}" srcOrd="0" destOrd="0" presId="urn:microsoft.com/office/officeart/2018/2/layout/IconVerticalSolidList"/>
    <dgm:cxn modelId="{AC138BE9-6FF4-4BA7-A771-4AA7FE173796}" type="presParOf" srcId="{1067B6AD-4E96-4C1E-BAA2-400C2BBE888F}" destId="{E29CB3CA-A0AD-4245-8B0F-3B768FA9B178}" srcOrd="1" destOrd="0" presId="urn:microsoft.com/office/officeart/2018/2/layout/IconVerticalSolidList"/>
    <dgm:cxn modelId="{BB28AF5C-DE4C-46F2-886A-7E4F54F372C6}" type="presParOf" srcId="{1067B6AD-4E96-4C1E-BAA2-400C2BBE888F}" destId="{F0043F93-080E-4B2F-B20F-EA2286A78B05}" srcOrd="2" destOrd="0" presId="urn:microsoft.com/office/officeart/2018/2/layout/IconVerticalSolidList"/>
    <dgm:cxn modelId="{196FFE85-B73A-40B2-91E5-8AD6C7D272DC}" type="presParOf" srcId="{1067B6AD-4E96-4C1E-BAA2-400C2BBE888F}" destId="{EDA0003E-B410-4C52-B0C0-2CCF8C2A20F8}" srcOrd="3" destOrd="0" presId="urn:microsoft.com/office/officeart/2018/2/layout/IconVerticalSolidList"/>
    <dgm:cxn modelId="{D90D70B8-B191-4ADC-96C0-F40D7A71A7CF}" type="presParOf" srcId="{E7E36721-F363-4D3E-AC27-38E8C4B7B326}" destId="{428B9A0C-DEC9-4C13-9532-F80F201D6194}" srcOrd="1" destOrd="0" presId="urn:microsoft.com/office/officeart/2018/2/layout/IconVerticalSolidList"/>
    <dgm:cxn modelId="{F2C0FFA9-65CD-4F84-B8B3-81155C2A1F41}" type="presParOf" srcId="{E7E36721-F363-4D3E-AC27-38E8C4B7B326}" destId="{AACE8E60-2316-4CE7-9E89-68ECE61F9191}" srcOrd="2" destOrd="0" presId="urn:microsoft.com/office/officeart/2018/2/layout/IconVerticalSolidList"/>
    <dgm:cxn modelId="{BD116E70-FDFD-4E57-B281-4DE7756011CB}" type="presParOf" srcId="{AACE8E60-2316-4CE7-9E89-68ECE61F9191}" destId="{D8B2F6B3-D22F-438E-9117-B2C275DA4CB4}" srcOrd="0" destOrd="0" presId="urn:microsoft.com/office/officeart/2018/2/layout/IconVerticalSolidList"/>
    <dgm:cxn modelId="{B790AFA0-910D-43D8-A46A-32BA9429A9A6}" type="presParOf" srcId="{AACE8E60-2316-4CE7-9E89-68ECE61F9191}" destId="{EA76CDE6-4D8A-4EB1-BA4A-C0DE3427B8FD}" srcOrd="1" destOrd="0" presId="urn:microsoft.com/office/officeart/2018/2/layout/IconVerticalSolidList"/>
    <dgm:cxn modelId="{AB642098-D2D8-4815-8A42-C81FC4E8249A}" type="presParOf" srcId="{AACE8E60-2316-4CE7-9E89-68ECE61F9191}" destId="{A6E37156-C696-45EA-8460-217AB29EDA70}" srcOrd="2" destOrd="0" presId="urn:microsoft.com/office/officeart/2018/2/layout/IconVerticalSolidList"/>
    <dgm:cxn modelId="{86C75BC1-A3D9-4AE2-A4A9-2E705235A71E}" type="presParOf" srcId="{AACE8E60-2316-4CE7-9E89-68ECE61F9191}" destId="{D1E61ECB-DE46-4213-A9C5-82A6F0514871}" srcOrd="3" destOrd="0" presId="urn:microsoft.com/office/officeart/2018/2/layout/IconVerticalSolidList"/>
    <dgm:cxn modelId="{C7D2BA98-7850-4B31-AEF9-7A0F28992DA5}" type="presParOf" srcId="{E7E36721-F363-4D3E-AC27-38E8C4B7B326}" destId="{19A757D5-1AE8-4B7D-BFCB-974365F0C088}" srcOrd="3" destOrd="0" presId="urn:microsoft.com/office/officeart/2018/2/layout/IconVerticalSolidList"/>
    <dgm:cxn modelId="{EF592679-D67B-489C-AD2E-431D4415101E}" type="presParOf" srcId="{E7E36721-F363-4D3E-AC27-38E8C4B7B326}" destId="{56198F71-5122-4631-98C1-4C828106FF36}" srcOrd="4" destOrd="0" presId="urn:microsoft.com/office/officeart/2018/2/layout/IconVerticalSolidList"/>
    <dgm:cxn modelId="{74A81679-F187-4939-B718-E03771923B82}" type="presParOf" srcId="{56198F71-5122-4631-98C1-4C828106FF36}" destId="{393DF4BB-1C83-4F2B-B1EF-7F7418CE73BD}" srcOrd="0" destOrd="0" presId="urn:microsoft.com/office/officeart/2018/2/layout/IconVerticalSolidList"/>
    <dgm:cxn modelId="{C2B118C6-DC09-4FCA-9E46-DEC48DC0435B}" type="presParOf" srcId="{56198F71-5122-4631-98C1-4C828106FF36}" destId="{B17C2FA2-E5C5-4CB0-BA11-9CFC78F4A9B8}" srcOrd="1" destOrd="0" presId="urn:microsoft.com/office/officeart/2018/2/layout/IconVerticalSolidList"/>
    <dgm:cxn modelId="{C45991DF-140F-4ED0-927E-4EB54D83519E}" type="presParOf" srcId="{56198F71-5122-4631-98C1-4C828106FF36}" destId="{8FEC643D-B778-4DC5-B5BF-8BDEE6217A88}" srcOrd="2" destOrd="0" presId="urn:microsoft.com/office/officeart/2018/2/layout/IconVerticalSolidList"/>
    <dgm:cxn modelId="{5D75997B-D6E2-410C-8473-596E056D4C99}" type="presParOf" srcId="{56198F71-5122-4631-98C1-4C828106FF36}" destId="{791CCB2F-3461-4A68-8C7F-74FF4D793CCA}" srcOrd="3" destOrd="0" presId="urn:microsoft.com/office/officeart/2018/2/layout/IconVerticalSolidList"/>
    <dgm:cxn modelId="{ECCD1900-1621-4002-BBDA-5C38C0567304}" type="presParOf" srcId="{E7E36721-F363-4D3E-AC27-38E8C4B7B326}" destId="{374C1612-DFB0-45E2-AE09-A0BE8963F462}" srcOrd="5" destOrd="0" presId="urn:microsoft.com/office/officeart/2018/2/layout/IconVerticalSolidList"/>
    <dgm:cxn modelId="{8275FFD7-C021-4F30-8355-D66B24A47E49}" type="presParOf" srcId="{E7E36721-F363-4D3E-AC27-38E8C4B7B326}" destId="{0D1B215F-C544-4A81-9712-598C54E67AD5}" srcOrd="6" destOrd="0" presId="urn:microsoft.com/office/officeart/2018/2/layout/IconVerticalSolidList"/>
    <dgm:cxn modelId="{FB99DDF9-EF8B-450E-845F-22E94669FBB3}" type="presParOf" srcId="{0D1B215F-C544-4A81-9712-598C54E67AD5}" destId="{5D3C705F-B502-4A51-93FD-C5371D20605F}" srcOrd="0" destOrd="0" presId="urn:microsoft.com/office/officeart/2018/2/layout/IconVerticalSolidList"/>
    <dgm:cxn modelId="{A4E44DDE-BD3B-4853-B1B0-CD198272E8C7}" type="presParOf" srcId="{0D1B215F-C544-4A81-9712-598C54E67AD5}" destId="{2CF590E5-FE88-4EB7-B8E0-8137931580D1}" srcOrd="1" destOrd="0" presId="urn:microsoft.com/office/officeart/2018/2/layout/IconVerticalSolidList"/>
    <dgm:cxn modelId="{42D47523-4218-458A-9AF7-D3D4678EB28B}" type="presParOf" srcId="{0D1B215F-C544-4A81-9712-598C54E67AD5}" destId="{457ECEE4-4CE8-4613-AD89-CD74FFE40184}" srcOrd="2" destOrd="0" presId="urn:microsoft.com/office/officeart/2018/2/layout/IconVerticalSolidList"/>
    <dgm:cxn modelId="{D5EB5EC7-1025-4CE5-A18F-75316253C3F1}" type="presParOf" srcId="{0D1B215F-C544-4A81-9712-598C54E67AD5}" destId="{4A3303BE-FFE2-46C2-8716-B8CF74A12CE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F6CD79-49B9-4E3E-B1BA-62C2FAD63000}" type="doc">
      <dgm:prSet loTypeId="urn:microsoft.com/office/officeart/2018/layout/CircleProcess" loCatId="simpleprocesssa" qsTypeId="urn:microsoft.com/office/officeart/2005/8/quickstyle/simple2" qsCatId="simple" csTypeId="urn:microsoft.com/office/officeart/2005/8/colors/accent5_5" csCatId="accent5" phldr="1"/>
      <dgm:spPr/>
      <dgm:t>
        <a:bodyPr/>
        <a:lstStyle/>
        <a:p>
          <a:endParaRPr lang="en-US"/>
        </a:p>
      </dgm:t>
    </dgm:pt>
    <dgm:pt modelId="{D17968B9-B5AE-4B19-94A5-2B7AE44E6D37}">
      <dgm:prSet custT="1"/>
      <dgm:spPr/>
      <dgm:t>
        <a:bodyPr/>
        <a:lstStyle/>
        <a:p>
          <a:r>
            <a:rPr lang="en-US" sz="2400" dirty="0"/>
            <a:t>Problem</a:t>
          </a:r>
        </a:p>
      </dgm:t>
    </dgm:pt>
    <dgm:pt modelId="{7F01E118-77FA-4604-8F3D-D863E3BE6CB1}" type="parTrans" cxnId="{1AA08062-7921-4741-8BB3-669B9C955C92}">
      <dgm:prSet/>
      <dgm:spPr/>
      <dgm:t>
        <a:bodyPr/>
        <a:lstStyle/>
        <a:p>
          <a:endParaRPr lang="en-US"/>
        </a:p>
      </dgm:t>
    </dgm:pt>
    <dgm:pt modelId="{15732809-CA65-4CA1-9000-BB2D1C2266F5}" type="sibTrans" cxnId="{1AA08062-7921-4741-8BB3-669B9C955C92}">
      <dgm:prSet/>
      <dgm:spPr/>
      <dgm:t>
        <a:bodyPr/>
        <a:lstStyle/>
        <a:p>
          <a:endParaRPr lang="en-US"/>
        </a:p>
      </dgm:t>
    </dgm:pt>
    <dgm:pt modelId="{DFB64E4B-9858-45B6-AFEF-BB80BC771038}">
      <dgm:prSet custT="1"/>
      <dgm:spPr/>
      <dgm:t>
        <a:bodyPr/>
        <a:lstStyle/>
        <a:p>
          <a:r>
            <a:rPr lang="en-US" sz="2400" dirty="0"/>
            <a:t>Change thinking</a:t>
          </a:r>
        </a:p>
      </dgm:t>
    </dgm:pt>
    <dgm:pt modelId="{9128390D-C7C2-478D-B661-F4B7FEBDA266}" type="parTrans" cxnId="{D0B88D49-3B53-4954-AB13-B16CEB9061CC}">
      <dgm:prSet/>
      <dgm:spPr/>
      <dgm:t>
        <a:bodyPr/>
        <a:lstStyle/>
        <a:p>
          <a:endParaRPr lang="en-US"/>
        </a:p>
      </dgm:t>
    </dgm:pt>
    <dgm:pt modelId="{DAD99FAF-3260-4B2C-B5F5-9139222E1EC3}" type="sibTrans" cxnId="{D0B88D49-3B53-4954-AB13-B16CEB9061CC}">
      <dgm:prSet/>
      <dgm:spPr/>
      <dgm:t>
        <a:bodyPr/>
        <a:lstStyle/>
        <a:p>
          <a:endParaRPr lang="en-US"/>
        </a:p>
      </dgm:t>
    </dgm:pt>
    <dgm:pt modelId="{2DA33F4E-FE35-4C1D-9C53-70F8EC3EB398}">
      <dgm:prSet custT="1"/>
      <dgm:spPr/>
      <dgm:t>
        <a:bodyPr/>
        <a:lstStyle/>
        <a:p>
          <a:r>
            <a:rPr lang="en-US" sz="2000" dirty="0"/>
            <a:t>Change policy, regulation</a:t>
          </a:r>
        </a:p>
      </dgm:t>
    </dgm:pt>
    <dgm:pt modelId="{840ECE1A-CF33-4CC5-87E0-AC1486C261BF}" type="parTrans" cxnId="{3E776970-A04A-4153-AE53-A0E9787929F6}">
      <dgm:prSet/>
      <dgm:spPr/>
      <dgm:t>
        <a:bodyPr/>
        <a:lstStyle/>
        <a:p>
          <a:endParaRPr lang="en-US"/>
        </a:p>
      </dgm:t>
    </dgm:pt>
    <dgm:pt modelId="{6D0E430B-F00A-4CDF-85FB-60BFF770B246}" type="sibTrans" cxnId="{3E776970-A04A-4153-AE53-A0E9787929F6}">
      <dgm:prSet/>
      <dgm:spPr/>
      <dgm:t>
        <a:bodyPr/>
        <a:lstStyle/>
        <a:p>
          <a:endParaRPr lang="en-US"/>
        </a:p>
      </dgm:t>
    </dgm:pt>
    <dgm:pt modelId="{563F622A-47E0-4AD1-87A9-4B245FF61BD2}">
      <dgm:prSet/>
      <dgm:spPr/>
      <dgm:t>
        <a:bodyPr/>
        <a:lstStyle/>
        <a:p>
          <a:r>
            <a:rPr lang="en-US" b="1" dirty="0"/>
            <a:t>Impact</a:t>
          </a:r>
          <a:r>
            <a:rPr lang="en-US" dirty="0"/>
            <a:t> for people with ID/DD and their families</a:t>
          </a:r>
        </a:p>
      </dgm:t>
    </dgm:pt>
    <dgm:pt modelId="{51B7FFBB-148A-4E7C-A413-ED9BB955D163}" type="parTrans" cxnId="{197ED32E-82E3-4BF9-9685-88E6E3067B5A}">
      <dgm:prSet/>
      <dgm:spPr/>
      <dgm:t>
        <a:bodyPr/>
        <a:lstStyle/>
        <a:p>
          <a:endParaRPr lang="en-US"/>
        </a:p>
      </dgm:t>
    </dgm:pt>
    <dgm:pt modelId="{DCF69052-8419-418A-B6FD-56BC25EB9462}" type="sibTrans" cxnId="{197ED32E-82E3-4BF9-9685-88E6E3067B5A}">
      <dgm:prSet/>
      <dgm:spPr/>
      <dgm:t>
        <a:bodyPr/>
        <a:lstStyle/>
        <a:p>
          <a:endParaRPr lang="en-US"/>
        </a:p>
      </dgm:t>
    </dgm:pt>
    <dgm:pt modelId="{1ED1A3D4-92D9-4796-B071-FA9C2CDE87DA}">
      <dgm:prSet/>
      <dgm:spPr/>
      <dgm:t>
        <a:bodyPr/>
        <a:lstStyle/>
        <a:p>
          <a:r>
            <a:rPr lang="en-US" dirty="0"/>
            <a:t>Outcomes for people working in the system</a:t>
          </a:r>
        </a:p>
      </dgm:t>
    </dgm:pt>
    <dgm:pt modelId="{7BCE528F-8348-48E3-AC69-B6152F750AC4}" type="parTrans" cxnId="{80064B1B-1550-4DEA-9AAA-23A9DFD332FA}">
      <dgm:prSet/>
      <dgm:spPr/>
      <dgm:t>
        <a:bodyPr/>
        <a:lstStyle/>
        <a:p>
          <a:endParaRPr lang="en-US"/>
        </a:p>
      </dgm:t>
    </dgm:pt>
    <dgm:pt modelId="{75113214-5F56-408D-B43D-41019331A2DE}" type="sibTrans" cxnId="{80064B1B-1550-4DEA-9AAA-23A9DFD332FA}">
      <dgm:prSet/>
      <dgm:spPr/>
      <dgm:t>
        <a:bodyPr/>
        <a:lstStyle/>
        <a:p>
          <a:endParaRPr lang="en-US"/>
        </a:p>
      </dgm:t>
    </dgm:pt>
    <dgm:pt modelId="{FD69C731-BE89-4BDD-856E-0CF46E3D722A}">
      <dgm:prSet custT="1"/>
      <dgm:spPr/>
      <dgm:t>
        <a:bodyPr/>
        <a:lstStyle/>
        <a:p>
          <a:r>
            <a:rPr lang="en-US" sz="1600" dirty="0"/>
            <a:t>Lack of access to accessible and inclusive childcare</a:t>
          </a:r>
        </a:p>
      </dgm:t>
    </dgm:pt>
    <dgm:pt modelId="{63CAC2F5-BB78-4E50-BFD2-ABA3D300BC66}" type="parTrans" cxnId="{E074E159-32C6-4AFA-964F-DFA7F1D82840}">
      <dgm:prSet/>
      <dgm:spPr/>
      <dgm:t>
        <a:bodyPr/>
        <a:lstStyle/>
        <a:p>
          <a:endParaRPr lang="en-US"/>
        </a:p>
      </dgm:t>
    </dgm:pt>
    <dgm:pt modelId="{4989CB28-FDF3-422C-9E68-8628B7873CF2}" type="sibTrans" cxnId="{E074E159-32C6-4AFA-964F-DFA7F1D82840}">
      <dgm:prSet/>
      <dgm:spPr/>
      <dgm:t>
        <a:bodyPr/>
        <a:lstStyle/>
        <a:p>
          <a:endParaRPr lang="en-US"/>
        </a:p>
      </dgm:t>
    </dgm:pt>
    <dgm:pt modelId="{9F9BE921-1793-4D0E-A13E-B3F7EF080BE2}">
      <dgm:prSet/>
      <dgm:spPr/>
      <dgm:t>
        <a:bodyPr/>
        <a:lstStyle/>
        <a:p>
          <a:endParaRPr lang="en-US" sz="900"/>
        </a:p>
      </dgm:t>
    </dgm:pt>
    <dgm:pt modelId="{A9DA80D6-09AF-4E19-9B27-FDEE85D4E8F0}" type="parTrans" cxnId="{6CCD5BCA-0E12-46B0-BF3C-16F92F4AA189}">
      <dgm:prSet/>
      <dgm:spPr/>
      <dgm:t>
        <a:bodyPr/>
        <a:lstStyle/>
        <a:p>
          <a:endParaRPr lang="en-US"/>
        </a:p>
      </dgm:t>
    </dgm:pt>
    <dgm:pt modelId="{049017F2-E464-4995-B565-153EF29331E1}" type="sibTrans" cxnId="{6CCD5BCA-0E12-46B0-BF3C-16F92F4AA189}">
      <dgm:prSet/>
      <dgm:spPr/>
      <dgm:t>
        <a:bodyPr/>
        <a:lstStyle/>
        <a:p>
          <a:endParaRPr lang="en-US"/>
        </a:p>
      </dgm:t>
    </dgm:pt>
    <dgm:pt modelId="{009F0A73-E710-46B9-A0CC-10CA97A677AC}">
      <dgm:prSet/>
      <dgm:spPr/>
      <dgm:t>
        <a:bodyPr/>
        <a:lstStyle/>
        <a:p>
          <a:endParaRPr lang="en-US" sz="900" dirty="0"/>
        </a:p>
      </dgm:t>
    </dgm:pt>
    <dgm:pt modelId="{FF3D7E39-492B-4935-9574-2ACBF84080C0}" type="parTrans" cxnId="{162CEF9B-9051-45AD-A52F-1333C827FEA6}">
      <dgm:prSet/>
      <dgm:spPr/>
      <dgm:t>
        <a:bodyPr/>
        <a:lstStyle/>
        <a:p>
          <a:endParaRPr lang="en-US"/>
        </a:p>
      </dgm:t>
    </dgm:pt>
    <dgm:pt modelId="{D6D1AF0A-908C-4009-8AEF-601A279F1470}" type="sibTrans" cxnId="{162CEF9B-9051-45AD-A52F-1333C827FEA6}">
      <dgm:prSet/>
      <dgm:spPr/>
      <dgm:t>
        <a:bodyPr/>
        <a:lstStyle/>
        <a:p>
          <a:endParaRPr lang="en-US"/>
        </a:p>
      </dgm:t>
    </dgm:pt>
    <dgm:pt modelId="{24099382-1006-4036-A45B-813ABA1D5882}">
      <dgm:prSet/>
      <dgm:spPr/>
      <dgm:t>
        <a:bodyPr/>
        <a:lstStyle/>
        <a:p>
          <a:endParaRPr lang="en-US" sz="900"/>
        </a:p>
      </dgm:t>
    </dgm:pt>
    <dgm:pt modelId="{EF061083-87B6-4B8A-8650-12EE1E54F794}" type="parTrans" cxnId="{C8158253-D7BE-4411-B731-F1B2EA07A9AA}">
      <dgm:prSet/>
      <dgm:spPr/>
      <dgm:t>
        <a:bodyPr/>
        <a:lstStyle/>
        <a:p>
          <a:endParaRPr lang="en-US"/>
        </a:p>
      </dgm:t>
    </dgm:pt>
    <dgm:pt modelId="{ACDD593C-0B47-4227-8C0E-B578E1252A37}" type="sibTrans" cxnId="{C8158253-D7BE-4411-B731-F1B2EA07A9AA}">
      <dgm:prSet/>
      <dgm:spPr/>
      <dgm:t>
        <a:bodyPr/>
        <a:lstStyle/>
        <a:p>
          <a:endParaRPr lang="en-US"/>
        </a:p>
      </dgm:t>
    </dgm:pt>
    <dgm:pt modelId="{B477B6C8-85AD-4DA1-9DEF-21B76485CFF4}">
      <dgm:prSet custT="1"/>
      <dgm:spPr/>
      <dgm:t>
        <a:bodyPr/>
        <a:lstStyle/>
        <a:p>
          <a:r>
            <a:rPr lang="en-US" sz="1600" dirty="0"/>
            <a:t>Training on the ADA and accessibility, best-practice training on inclusion of children with disabilities.</a:t>
          </a:r>
        </a:p>
      </dgm:t>
    </dgm:pt>
    <dgm:pt modelId="{D52D7E3C-04F9-4A46-8E1C-5E39CCD594DF}" type="parTrans" cxnId="{4C02CFCF-FB4A-433B-83B0-6E398D91A580}">
      <dgm:prSet/>
      <dgm:spPr/>
      <dgm:t>
        <a:bodyPr/>
        <a:lstStyle/>
        <a:p>
          <a:endParaRPr lang="en-US"/>
        </a:p>
      </dgm:t>
    </dgm:pt>
    <dgm:pt modelId="{E3DA9E11-7DEB-4338-9206-5FE309A303FC}" type="sibTrans" cxnId="{4C02CFCF-FB4A-433B-83B0-6E398D91A580}">
      <dgm:prSet/>
      <dgm:spPr/>
      <dgm:t>
        <a:bodyPr/>
        <a:lstStyle/>
        <a:p>
          <a:endParaRPr lang="en-US"/>
        </a:p>
      </dgm:t>
    </dgm:pt>
    <dgm:pt modelId="{5B6A14D1-1FD5-4559-BC57-89D82F0E6F35}">
      <dgm:prSet custT="1"/>
      <dgm:spPr/>
      <dgm:t>
        <a:bodyPr/>
        <a:lstStyle/>
        <a:p>
          <a:r>
            <a:rPr lang="en-US" sz="1600" dirty="0"/>
            <a:t>Improved policy to require all licensed child-care providers receive ADA and inclusion training annually.</a:t>
          </a:r>
          <a:endParaRPr lang="en-US" sz="1100" dirty="0"/>
        </a:p>
      </dgm:t>
    </dgm:pt>
    <dgm:pt modelId="{C1CD1C5C-FF62-48B1-A433-FA31B553D9AF}" type="parTrans" cxnId="{DD9D0C5E-B4B1-459D-BA2B-C2A89CE5D24A}">
      <dgm:prSet/>
      <dgm:spPr/>
      <dgm:t>
        <a:bodyPr/>
        <a:lstStyle/>
        <a:p>
          <a:endParaRPr lang="en-US"/>
        </a:p>
      </dgm:t>
    </dgm:pt>
    <dgm:pt modelId="{FC88FE9D-7728-455D-B0FA-EC71BE994028}" type="sibTrans" cxnId="{DD9D0C5E-B4B1-459D-BA2B-C2A89CE5D24A}">
      <dgm:prSet/>
      <dgm:spPr/>
      <dgm:t>
        <a:bodyPr/>
        <a:lstStyle/>
        <a:p>
          <a:endParaRPr lang="en-US"/>
        </a:p>
      </dgm:t>
    </dgm:pt>
    <dgm:pt modelId="{325F2DF5-1759-4499-B98E-792E946855D3}">
      <dgm:prSet custT="1"/>
      <dgm:spPr/>
      <dgm:t>
        <a:bodyPr/>
        <a:lstStyle/>
        <a:p>
          <a:pPr>
            <a:buFont typeface="Arial" panose="020B0604020202020204" pitchFamily="34" charset="0"/>
            <a:buChar char="•"/>
          </a:pPr>
          <a:r>
            <a:rPr lang="en-US" sz="1600" dirty="0"/>
            <a:t>Increased access to childcare services and trained childcare providers; children with DD have positive, inclusive childcare experiences.</a:t>
          </a:r>
        </a:p>
      </dgm:t>
    </dgm:pt>
    <dgm:pt modelId="{3869AF95-34DA-4DC8-9676-AA259908EA95}" type="parTrans" cxnId="{F194C686-EB4D-4E18-8CAA-D7D810074AAE}">
      <dgm:prSet/>
      <dgm:spPr/>
      <dgm:t>
        <a:bodyPr/>
        <a:lstStyle/>
        <a:p>
          <a:endParaRPr lang="en-US"/>
        </a:p>
      </dgm:t>
    </dgm:pt>
    <dgm:pt modelId="{76506ECD-FF55-496F-B33E-B3A70401E88E}" type="sibTrans" cxnId="{F194C686-EB4D-4E18-8CAA-D7D810074AAE}">
      <dgm:prSet/>
      <dgm:spPr/>
      <dgm:t>
        <a:bodyPr/>
        <a:lstStyle/>
        <a:p>
          <a:endParaRPr lang="en-US"/>
        </a:p>
      </dgm:t>
    </dgm:pt>
    <dgm:pt modelId="{DE37DDDB-AE22-4812-8202-4D07874E523C}">
      <dgm:prSet custT="1"/>
      <dgm:spPr/>
      <dgm:t>
        <a:bodyPr/>
        <a:lstStyle/>
        <a:p>
          <a:r>
            <a:rPr lang="en-US" sz="1600" dirty="0"/>
            <a:t>Standard training requirements set;  reduced discrimination; more confidence among childcare workers to provide inclusive services. </a:t>
          </a:r>
        </a:p>
      </dgm:t>
    </dgm:pt>
    <dgm:pt modelId="{69865B1F-D7AC-4078-952E-C305C64748F3}" type="parTrans" cxnId="{F48AAD5E-6435-477F-9774-8771CC9377AB}">
      <dgm:prSet/>
      <dgm:spPr/>
      <dgm:t>
        <a:bodyPr/>
        <a:lstStyle/>
        <a:p>
          <a:endParaRPr lang="en-US"/>
        </a:p>
      </dgm:t>
    </dgm:pt>
    <dgm:pt modelId="{F2BEC593-249C-408B-841C-327FF4B170C5}" type="sibTrans" cxnId="{F48AAD5E-6435-477F-9774-8771CC9377AB}">
      <dgm:prSet/>
      <dgm:spPr/>
      <dgm:t>
        <a:bodyPr/>
        <a:lstStyle/>
        <a:p>
          <a:endParaRPr lang="en-US"/>
        </a:p>
      </dgm:t>
    </dgm:pt>
    <dgm:pt modelId="{E3874E1F-A91F-421B-BB42-F33FDA56DD61}" type="pres">
      <dgm:prSet presAssocID="{6AF6CD79-49B9-4E3E-B1BA-62C2FAD63000}" presName="Name0" presStyleCnt="0">
        <dgm:presLayoutVars>
          <dgm:chMax val="11"/>
          <dgm:chPref val="11"/>
          <dgm:dir/>
          <dgm:resizeHandles/>
        </dgm:presLayoutVars>
      </dgm:prSet>
      <dgm:spPr/>
    </dgm:pt>
    <dgm:pt modelId="{3B9FADA0-C25E-4B9B-80F7-6DE25E99FB99}" type="pres">
      <dgm:prSet presAssocID="{1ED1A3D4-92D9-4796-B071-FA9C2CDE87DA}" presName="Accent5" presStyleCnt="0"/>
      <dgm:spPr/>
    </dgm:pt>
    <dgm:pt modelId="{0E498E7A-A706-4EFA-9E27-0B0710DA2F27}" type="pres">
      <dgm:prSet presAssocID="{1ED1A3D4-92D9-4796-B071-FA9C2CDE87DA}" presName="Accent" presStyleLbl="node1" presStyleIdx="0" presStyleCnt="10"/>
      <dgm:spPr/>
    </dgm:pt>
    <dgm:pt modelId="{EBE71AB3-B542-4A55-8787-921C2F92C30A}" type="pres">
      <dgm:prSet presAssocID="{1ED1A3D4-92D9-4796-B071-FA9C2CDE87DA}" presName="ParentBackground5" presStyleCnt="0"/>
      <dgm:spPr/>
    </dgm:pt>
    <dgm:pt modelId="{7584F1E3-5FE4-4F99-B69A-41682A581597}" type="pres">
      <dgm:prSet presAssocID="{1ED1A3D4-92D9-4796-B071-FA9C2CDE87DA}" presName="ParentBackground" presStyleLbl="node1" presStyleIdx="1" presStyleCnt="10"/>
      <dgm:spPr/>
    </dgm:pt>
    <dgm:pt modelId="{5FA4EFE8-F839-40D1-A860-D474B59C82C6}" type="pres">
      <dgm:prSet presAssocID="{1ED1A3D4-92D9-4796-B071-FA9C2CDE87DA}" presName="Child5" presStyleLbl="revTx" presStyleIdx="0" presStyleCnt="5" custLinFactNeighborX="1848" custLinFactNeighborY="2686">
        <dgm:presLayoutVars>
          <dgm:chMax val="0"/>
          <dgm:chPref val="0"/>
          <dgm:bulletEnabled val="1"/>
        </dgm:presLayoutVars>
      </dgm:prSet>
      <dgm:spPr/>
    </dgm:pt>
    <dgm:pt modelId="{AE486D36-0A85-4A58-8FC6-542A981C1613}" type="pres">
      <dgm:prSet presAssocID="{1ED1A3D4-92D9-4796-B071-FA9C2CDE87DA}" presName="Parent5" presStyleLbl="fgAcc0" presStyleIdx="0" presStyleCnt="0">
        <dgm:presLayoutVars>
          <dgm:chMax val="1"/>
          <dgm:chPref val="1"/>
          <dgm:bulletEnabled val="1"/>
        </dgm:presLayoutVars>
      </dgm:prSet>
      <dgm:spPr/>
    </dgm:pt>
    <dgm:pt modelId="{CB5A4632-25CE-4EE5-9098-6C72C4E6CEB8}" type="pres">
      <dgm:prSet presAssocID="{563F622A-47E0-4AD1-87A9-4B245FF61BD2}" presName="Accent4" presStyleCnt="0"/>
      <dgm:spPr/>
    </dgm:pt>
    <dgm:pt modelId="{3533239F-CBB4-45D7-89A0-59D6E38B0A26}" type="pres">
      <dgm:prSet presAssocID="{563F622A-47E0-4AD1-87A9-4B245FF61BD2}" presName="Accent" presStyleLbl="node1" presStyleIdx="2" presStyleCnt="10"/>
      <dgm:spPr/>
    </dgm:pt>
    <dgm:pt modelId="{6BED986F-2207-40F8-9CA6-92A99D9D033C}" type="pres">
      <dgm:prSet presAssocID="{563F622A-47E0-4AD1-87A9-4B245FF61BD2}" presName="ParentBackground4" presStyleCnt="0"/>
      <dgm:spPr/>
    </dgm:pt>
    <dgm:pt modelId="{09398777-C8CF-477A-AE29-84B819E20D77}" type="pres">
      <dgm:prSet presAssocID="{563F622A-47E0-4AD1-87A9-4B245FF61BD2}" presName="ParentBackground" presStyleLbl="node1" presStyleIdx="3" presStyleCnt="10"/>
      <dgm:spPr/>
    </dgm:pt>
    <dgm:pt modelId="{2BF13DD8-3D46-4090-834C-04E170A728F2}" type="pres">
      <dgm:prSet presAssocID="{563F622A-47E0-4AD1-87A9-4B245FF61BD2}" presName="Child4" presStyleLbl="revTx" presStyleIdx="1" presStyleCnt="5">
        <dgm:presLayoutVars>
          <dgm:chMax val="0"/>
          <dgm:chPref val="0"/>
          <dgm:bulletEnabled val="1"/>
        </dgm:presLayoutVars>
      </dgm:prSet>
      <dgm:spPr/>
    </dgm:pt>
    <dgm:pt modelId="{0B6043F2-1D60-4C37-99FA-2A7D11B1C439}" type="pres">
      <dgm:prSet presAssocID="{563F622A-47E0-4AD1-87A9-4B245FF61BD2}" presName="Parent4" presStyleLbl="fgAcc0" presStyleIdx="0" presStyleCnt="0">
        <dgm:presLayoutVars>
          <dgm:chMax val="1"/>
          <dgm:chPref val="1"/>
          <dgm:bulletEnabled val="1"/>
        </dgm:presLayoutVars>
      </dgm:prSet>
      <dgm:spPr/>
    </dgm:pt>
    <dgm:pt modelId="{CEE69020-7EF7-4DF7-87F6-D415A6A0AD62}" type="pres">
      <dgm:prSet presAssocID="{2DA33F4E-FE35-4C1D-9C53-70F8EC3EB398}" presName="Accent3" presStyleCnt="0"/>
      <dgm:spPr/>
    </dgm:pt>
    <dgm:pt modelId="{EC033891-D7BF-4073-B1F9-6A9C26FB63B3}" type="pres">
      <dgm:prSet presAssocID="{2DA33F4E-FE35-4C1D-9C53-70F8EC3EB398}" presName="Accent" presStyleLbl="node1" presStyleIdx="4" presStyleCnt="10"/>
      <dgm:spPr/>
    </dgm:pt>
    <dgm:pt modelId="{8E55E42F-0BEF-4D92-83B6-66839C3F22F4}" type="pres">
      <dgm:prSet presAssocID="{2DA33F4E-FE35-4C1D-9C53-70F8EC3EB398}" presName="ParentBackground3" presStyleCnt="0"/>
      <dgm:spPr/>
    </dgm:pt>
    <dgm:pt modelId="{AB72C77C-C47C-402E-A298-5B2C8B43F7FA}" type="pres">
      <dgm:prSet presAssocID="{2DA33F4E-FE35-4C1D-9C53-70F8EC3EB398}" presName="ParentBackground" presStyleLbl="node1" presStyleIdx="5" presStyleCnt="10"/>
      <dgm:spPr/>
    </dgm:pt>
    <dgm:pt modelId="{F90C4879-E1BF-461A-8815-6439595A749C}" type="pres">
      <dgm:prSet presAssocID="{2DA33F4E-FE35-4C1D-9C53-70F8EC3EB398}" presName="Child3" presStyleLbl="revTx" presStyleIdx="2" presStyleCnt="5" custLinFactNeighborX="1232" custLinFactNeighborY="6293">
        <dgm:presLayoutVars>
          <dgm:chMax val="0"/>
          <dgm:chPref val="0"/>
          <dgm:bulletEnabled val="1"/>
        </dgm:presLayoutVars>
      </dgm:prSet>
      <dgm:spPr/>
    </dgm:pt>
    <dgm:pt modelId="{2EFF6B6D-A397-4D6A-9FF8-CBD3605D8C07}" type="pres">
      <dgm:prSet presAssocID="{2DA33F4E-FE35-4C1D-9C53-70F8EC3EB398}" presName="Parent3" presStyleLbl="fgAcc0" presStyleIdx="0" presStyleCnt="0">
        <dgm:presLayoutVars>
          <dgm:chMax val="1"/>
          <dgm:chPref val="1"/>
          <dgm:bulletEnabled val="1"/>
        </dgm:presLayoutVars>
      </dgm:prSet>
      <dgm:spPr/>
    </dgm:pt>
    <dgm:pt modelId="{AFD85E57-E7E1-40BD-9217-98A6300BCE19}" type="pres">
      <dgm:prSet presAssocID="{DFB64E4B-9858-45B6-AFEF-BB80BC771038}" presName="Accent2" presStyleCnt="0"/>
      <dgm:spPr/>
    </dgm:pt>
    <dgm:pt modelId="{0912463E-EB4B-42AC-839B-20DE8F910E45}" type="pres">
      <dgm:prSet presAssocID="{DFB64E4B-9858-45B6-AFEF-BB80BC771038}" presName="Accent" presStyleLbl="node1" presStyleIdx="6" presStyleCnt="10"/>
      <dgm:spPr/>
    </dgm:pt>
    <dgm:pt modelId="{45649909-9411-4270-B17D-96BB3F4A32DF}" type="pres">
      <dgm:prSet presAssocID="{DFB64E4B-9858-45B6-AFEF-BB80BC771038}" presName="ParentBackground2" presStyleCnt="0"/>
      <dgm:spPr/>
    </dgm:pt>
    <dgm:pt modelId="{70900954-02A7-435D-A86B-2D654B72D623}" type="pres">
      <dgm:prSet presAssocID="{DFB64E4B-9858-45B6-AFEF-BB80BC771038}" presName="ParentBackground" presStyleLbl="node1" presStyleIdx="7" presStyleCnt="10"/>
      <dgm:spPr/>
    </dgm:pt>
    <dgm:pt modelId="{196CBB47-9A18-4F13-8041-4A2641CFEBC2}" type="pres">
      <dgm:prSet presAssocID="{DFB64E4B-9858-45B6-AFEF-BB80BC771038}" presName="Child2" presStyleLbl="revTx" presStyleIdx="3" presStyleCnt="5">
        <dgm:presLayoutVars>
          <dgm:chMax val="0"/>
          <dgm:chPref val="0"/>
          <dgm:bulletEnabled val="1"/>
        </dgm:presLayoutVars>
      </dgm:prSet>
      <dgm:spPr/>
    </dgm:pt>
    <dgm:pt modelId="{6E4B91E8-93AD-4A03-B39F-E943E19D0139}" type="pres">
      <dgm:prSet presAssocID="{DFB64E4B-9858-45B6-AFEF-BB80BC771038}" presName="Parent2" presStyleLbl="fgAcc0" presStyleIdx="0" presStyleCnt="0">
        <dgm:presLayoutVars>
          <dgm:chMax val="1"/>
          <dgm:chPref val="1"/>
          <dgm:bulletEnabled val="1"/>
        </dgm:presLayoutVars>
      </dgm:prSet>
      <dgm:spPr/>
    </dgm:pt>
    <dgm:pt modelId="{4B70400D-67B9-4F57-B66A-AD39009AEC4D}" type="pres">
      <dgm:prSet presAssocID="{D17968B9-B5AE-4B19-94A5-2B7AE44E6D37}" presName="Accent1" presStyleCnt="0"/>
      <dgm:spPr/>
    </dgm:pt>
    <dgm:pt modelId="{F0C4A931-9B15-4DB0-A072-DE16D880D27D}" type="pres">
      <dgm:prSet presAssocID="{D17968B9-B5AE-4B19-94A5-2B7AE44E6D37}" presName="Accent" presStyleLbl="node1" presStyleIdx="8" presStyleCnt="10"/>
      <dgm:spPr/>
    </dgm:pt>
    <dgm:pt modelId="{3BC7ABB2-DDE1-40F8-AFF4-461ADA6AA9CB}" type="pres">
      <dgm:prSet presAssocID="{D17968B9-B5AE-4B19-94A5-2B7AE44E6D37}" presName="ParentBackground1" presStyleCnt="0"/>
      <dgm:spPr/>
    </dgm:pt>
    <dgm:pt modelId="{1016BD98-890E-49BA-9BA2-7210B0EF3545}" type="pres">
      <dgm:prSet presAssocID="{D17968B9-B5AE-4B19-94A5-2B7AE44E6D37}" presName="ParentBackground" presStyleLbl="node1" presStyleIdx="9" presStyleCnt="10"/>
      <dgm:spPr/>
    </dgm:pt>
    <dgm:pt modelId="{73BE3094-301B-41C6-8EE5-51A49883A257}" type="pres">
      <dgm:prSet presAssocID="{D17968B9-B5AE-4B19-94A5-2B7AE44E6D37}" presName="Child1" presStyleLbl="revTx" presStyleIdx="4" presStyleCnt="5" custLinFactNeighborX="1338" custLinFactNeighborY="15941">
        <dgm:presLayoutVars>
          <dgm:chMax val="0"/>
          <dgm:chPref val="0"/>
          <dgm:bulletEnabled val="1"/>
        </dgm:presLayoutVars>
      </dgm:prSet>
      <dgm:spPr/>
    </dgm:pt>
    <dgm:pt modelId="{414859C3-A7EF-41B4-A89E-82104DDDA4E8}" type="pres">
      <dgm:prSet presAssocID="{D17968B9-B5AE-4B19-94A5-2B7AE44E6D37}" presName="Parent1" presStyleLbl="fgAcc0" presStyleIdx="0" presStyleCnt="0">
        <dgm:presLayoutVars>
          <dgm:chMax val="1"/>
          <dgm:chPref val="1"/>
          <dgm:bulletEnabled val="1"/>
        </dgm:presLayoutVars>
      </dgm:prSet>
      <dgm:spPr/>
    </dgm:pt>
  </dgm:ptLst>
  <dgm:cxnLst>
    <dgm:cxn modelId="{0B6EBA01-7285-4AF4-BC46-BD23ED6548D5}" type="presOf" srcId="{D17968B9-B5AE-4B19-94A5-2B7AE44E6D37}" destId="{414859C3-A7EF-41B4-A89E-82104DDDA4E8}" srcOrd="1" destOrd="0" presId="urn:microsoft.com/office/officeart/2018/layout/CircleProcess"/>
    <dgm:cxn modelId="{80064B1B-1550-4DEA-9AAA-23A9DFD332FA}" srcId="{6AF6CD79-49B9-4E3E-B1BA-62C2FAD63000}" destId="{1ED1A3D4-92D9-4796-B071-FA9C2CDE87DA}" srcOrd="4" destOrd="0" parTransId="{7BCE528F-8348-48E3-AC69-B6152F750AC4}" sibTransId="{75113214-5F56-408D-B43D-41019331A2DE}"/>
    <dgm:cxn modelId="{197ED32E-82E3-4BF9-9685-88E6E3067B5A}" srcId="{6AF6CD79-49B9-4E3E-B1BA-62C2FAD63000}" destId="{563F622A-47E0-4AD1-87A9-4B245FF61BD2}" srcOrd="3" destOrd="0" parTransId="{51B7FFBB-148A-4E7C-A413-ED9BB955D163}" sibTransId="{DCF69052-8419-418A-B6FD-56BC25EB9462}"/>
    <dgm:cxn modelId="{DD9D0C5E-B4B1-459D-BA2B-C2A89CE5D24A}" srcId="{2DA33F4E-FE35-4C1D-9C53-70F8EC3EB398}" destId="{5B6A14D1-1FD5-4559-BC57-89D82F0E6F35}" srcOrd="0" destOrd="0" parTransId="{C1CD1C5C-FF62-48B1-A433-FA31B553D9AF}" sibTransId="{FC88FE9D-7728-455D-B0FA-EC71BE994028}"/>
    <dgm:cxn modelId="{F48AAD5E-6435-477F-9774-8771CC9377AB}" srcId="{1ED1A3D4-92D9-4796-B071-FA9C2CDE87DA}" destId="{DE37DDDB-AE22-4812-8202-4D07874E523C}" srcOrd="0" destOrd="0" parTransId="{69865B1F-D7AC-4078-952E-C305C64748F3}" sibTransId="{F2BEC593-249C-408B-841C-327FF4B170C5}"/>
    <dgm:cxn modelId="{1AA08062-7921-4741-8BB3-669B9C955C92}" srcId="{6AF6CD79-49B9-4E3E-B1BA-62C2FAD63000}" destId="{D17968B9-B5AE-4B19-94A5-2B7AE44E6D37}" srcOrd="0" destOrd="0" parTransId="{7F01E118-77FA-4604-8F3D-D863E3BE6CB1}" sibTransId="{15732809-CA65-4CA1-9000-BB2D1C2266F5}"/>
    <dgm:cxn modelId="{74317F47-844B-4C10-A7A3-38D409DF5DBB}" type="presOf" srcId="{009F0A73-E710-46B9-A0CC-10CA97A677AC}" destId="{196CBB47-9A18-4F13-8041-4A2641CFEBC2}" srcOrd="0" destOrd="2" presId="urn:microsoft.com/office/officeart/2018/layout/CircleProcess"/>
    <dgm:cxn modelId="{D0B88D49-3B53-4954-AB13-B16CEB9061CC}" srcId="{6AF6CD79-49B9-4E3E-B1BA-62C2FAD63000}" destId="{DFB64E4B-9858-45B6-AFEF-BB80BC771038}" srcOrd="1" destOrd="0" parTransId="{9128390D-C7C2-478D-B661-F4B7FEBDA266}" sibTransId="{DAD99FAF-3260-4B2C-B5F5-9139222E1EC3}"/>
    <dgm:cxn modelId="{3E776970-A04A-4153-AE53-A0E9787929F6}" srcId="{6AF6CD79-49B9-4E3E-B1BA-62C2FAD63000}" destId="{2DA33F4E-FE35-4C1D-9C53-70F8EC3EB398}" srcOrd="2" destOrd="0" parTransId="{840ECE1A-CF33-4CC5-87E0-AC1486C261BF}" sibTransId="{6D0E430B-F00A-4CDF-85FB-60BFF770B246}"/>
    <dgm:cxn modelId="{C8158253-D7BE-4411-B731-F1B2EA07A9AA}" srcId="{DFB64E4B-9858-45B6-AFEF-BB80BC771038}" destId="{24099382-1006-4036-A45B-813ABA1D5882}" srcOrd="3" destOrd="0" parTransId="{EF061083-87B6-4B8A-8650-12EE1E54F794}" sibTransId="{ACDD593C-0B47-4227-8C0E-B578E1252A37}"/>
    <dgm:cxn modelId="{7D312A55-D851-4E05-9260-AEA56E240781}" type="presOf" srcId="{24099382-1006-4036-A45B-813ABA1D5882}" destId="{196CBB47-9A18-4F13-8041-4A2641CFEBC2}" srcOrd="0" destOrd="3" presId="urn:microsoft.com/office/officeart/2018/layout/CircleProcess"/>
    <dgm:cxn modelId="{BF67F075-113B-43FE-8142-81953AB7ACA9}" type="presOf" srcId="{1ED1A3D4-92D9-4796-B071-FA9C2CDE87DA}" destId="{7584F1E3-5FE4-4F99-B69A-41682A581597}" srcOrd="0" destOrd="0" presId="urn:microsoft.com/office/officeart/2018/layout/CircleProcess"/>
    <dgm:cxn modelId="{93B90F77-B5E8-4199-9849-538A3DDD68F8}" type="presOf" srcId="{325F2DF5-1759-4499-B98E-792E946855D3}" destId="{2BF13DD8-3D46-4090-834C-04E170A728F2}" srcOrd="0" destOrd="0" presId="urn:microsoft.com/office/officeart/2018/layout/CircleProcess"/>
    <dgm:cxn modelId="{BB254058-3075-4945-90D4-59760DDE8157}" type="presOf" srcId="{563F622A-47E0-4AD1-87A9-4B245FF61BD2}" destId="{09398777-C8CF-477A-AE29-84B819E20D77}" srcOrd="0" destOrd="0" presId="urn:microsoft.com/office/officeart/2018/layout/CircleProcess"/>
    <dgm:cxn modelId="{E074E159-32C6-4AFA-964F-DFA7F1D82840}" srcId="{D17968B9-B5AE-4B19-94A5-2B7AE44E6D37}" destId="{FD69C731-BE89-4BDD-856E-0CF46E3D722A}" srcOrd="0" destOrd="0" parTransId="{63CAC2F5-BB78-4E50-BFD2-ABA3D300BC66}" sibTransId="{4989CB28-FDF3-422C-9E68-8628B7873CF2}"/>
    <dgm:cxn modelId="{F194C686-EB4D-4E18-8CAA-D7D810074AAE}" srcId="{563F622A-47E0-4AD1-87A9-4B245FF61BD2}" destId="{325F2DF5-1759-4499-B98E-792E946855D3}" srcOrd="0" destOrd="0" parTransId="{3869AF95-34DA-4DC8-9676-AA259908EA95}" sibTransId="{76506ECD-FF55-496F-B33E-B3A70401E88E}"/>
    <dgm:cxn modelId="{C0627D96-3E61-4251-8A05-55948B1029DC}" type="presOf" srcId="{B477B6C8-85AD-4DA1-9DEF-21B76485CFF4}" destId="{196CBB47-9A18-4F13-8041-4A2641CFEBC2}" srcOrd="0" destOrd="1" presId="urn:microsoft.com/office/officeart/2018/layout/CircleProcess"/>
    <dgm:cxn modelId="{162CEF9B-9051-45AD-A52F-1333C827FEA6}" srcId="{DFB64E4B-9858-45B6-AFEF-BB80BC771038}" destId="{009F0A73-E710-46B9-A0CC-10CA97A677AC}" srcOrd="2" destOrd="0" parTransId="{FF3D7E39-492B-4935-9574-2ACBF84080C0}" sibTransId="{D6D1AF0A-908C-4009-8AEF-601A279F1470}"/>
    <dgm:cxn modelId="{874628A2-1C1D-48D0-9AF5-282420E067E2}" type="presOf" srcId="{9F9BE921-1793-4D0E-A13E-B3F7EF080BE2}" destId="{196CBB47-9A18-4F13-8041-4A2641CFEBC2}" srcOrd="0" destOrd="0" presId="urn:microsoft.com/office/officeart/2018/layout/CircleProcess"/>
    <dgm:cxn modelId="{848E34A6-A246-4FBE-BAE8-67EFCF697E43}" type="presOf" srcId="{D17968B9-B5AE-4B19-94A5-2B7AE44E6D37}" destId="{1016BD98-890E-49BA-9BA2-7210B0EF3545}" srcOrd="0" destOrd="0" presId="urn:microsoft.com/office/officeart/2018/layout/CircleProcess"/>
    <dgm:cxn modelId="{9D6DC6A6-9214-4D4C-A44A-963372CECDF0}" type="presOf" srcId="{1ED1A3D4-92D9-4796-B071-FA9C2CDE87DA}" destId="{AE486D36-0A85-4A58-8FC6-542A981C1613}" srcOrd="1" destOrd="0" presId="urn:microsoft.com/office/officeart/2018/layout/CircleProcess"/>
    <dgm:cxn modelId="{AF33D1A8-A530-4463-A8DE-C7E33DFC095A}" type="presOf" srcId="{DFB64E4B-9858-45B6-AFEF-BB80BC771038}" destId="{6E4B91E8-93AD-4A03-B39F-E943E19D0139}" srcOrd="1" destOrd="0" presId="urn:microsoft.com/office/officeart/2018/layout/CircleProcess"/>
    <dgm:cxn modelId="{5B71A4B0-B481-40A9-8FF9-34D61442F7C0}" type="presOf" srcId="{6AF6CD79-49B9-4E3E-B1BA-62C2FAD63000}" destId="{E3874E1F-A91F-421B-BB42-F33FDA56DD61}" srcOrd="0" destOrd="0" presId="urn:microsoft.com/office/officeart/2018/layout/CircleProcess"/>
    <dgm:cxn modelId="{3446DDC5-47D7-4E53-A339-EDAC84738A65}" type="presOf" srcId="{DFB64E4B-9858-45B6-AFEF-BB80BC771038}" destId="{70900954-02A7-435D-A86B-2D654B72D623}" srcOrd="0" destOrd="0" presId="urn:microsoft.com/office/officeart/2018/layout/CircleProcess"/>
    <dgm:cxn modelId="{6CCD5BCA-0E12-46B0-BF3C-16F92F4AA189}" srcId="{DFB64E4B-9858-45B6-AFEF-BB80BC771038}" destId="{9F9BE921-1793-4D0E-A13E-B3F7EF080BE2}" srcOrd="0" destOrd="0" parTransId="{A9DA80D6-09AF-4E19-9B27-FDEE85D4E8F0}" sibTransId="{049017F2-E464-4995-B565-153EF29331E1}"/>
    <dgm:cxn modelId="{9C6164CA-BA3D-4F57-B36F-5009233F4A03}" type="presOf" srcId="{DE37DDDB-AE22-4812-8202-4D07874E523C}" destId="{5FA4EFE8-F839-40D1-A860-D474B59C82C6}" srcOrd="0" destOrd="0" presId="urn:microsoft.com/office/officeart/2018/layout/CircleProcess"/>
    <dgm:cxn modelId="{4C02CFCF-FB4A-433B-83B0-6E398D91A580}" srcId="{DFB64E4B-9858-45B6-AFEF-BB80BC771038}" destId="{B477B6C8-85AD-4DA1-9DEF-21B76485CFF4}" srcOrd="1" destOrd="0" parTransId="{D52D7E3C-04F9-4A46-8E1C-5E39CCD594DF}" sibTransId="{E3DA9E11-7DEB-4338-9206-5FE309A303FC}"/>
    <dgm:cxn modelId="{667764D1-4EBC-45C8-8F12-F9DC5DB51C79}" type="presOf" srcId="{2DA33F4E-FE35-4C1D-9C53-70F8EC3EB398}" destId="{2EFF6B6D-A397-4D6A-9FF8-CBD3605D8C07}" srcOrd="1" destOrd="0" presId="urn:microsoft.com/office/officeart/2018/layout/CircleProcess"/>
    <dgm:cxn modelId="{0F59E8D2-9610-4994-9604-0CE5E9606101}" type="presOf" srcId="{FD69C731-BE89-4BDD-856E-0CF46E3D722A}" destId="{73BE3094-301B-41C6-8EE5-51A49883A257}" srcOrd="0" destOrd="0" presId="urn:microsoft.com/office/officeart/2018/layout/CircleProcess"/>
    <dgm:cxn modelId="{EB1E47D4-D1A8-4F9F-BAB0-8D7AD2342387}" type="presOf" srcId="{2DA33F4E-FE35-4C1D-9C53-70F8EC3EB398}" destId="{AB72C77C-C47C-402E-A298-5B2C8B43F7FA}" srcOrd="0" destOrd="0" presId="urn:microsoft.com/office/officeart/2018/layout/CircleProcess"/>
    <dgm:cxn modelId="{851701E7-5B72-4164-A305-F5EC394EE059}" type="presOf" srcId="{5B6A14D1-1FD5-4559-BC57-89D82F0E6F35}" destId="{F90C4879-E1BF-461A-8815-6439595A749C}" srcOrd="0" destOrd="0" presId="urn:microsoft.com/office/officeart/2018/layout/CircleProcess"/>
    <dgm:cxn modelId="{604009FF-B71D-4081-9C68-CF419346E97F}" type="presOf" srcId="{563F622A-47E0-4AD1-87A9-4B245FF61BD2}" destId="{0B6043F2-1D60-4C37-99FA-2A7D11B1C439}" srcOrd="1" destOrd="0" presId="urn:microsoft.com/office/officeart/2018/layout/CircleProcess"/>
    <dgm:cxn modelId="{AC42D9FE-FA63-4327-AFA6-769202366FA2}" type="presParOf" srcId="{E3874E1F-A91F-421B-BB42-F33FDA56DD61}" destId="{3B9FADA0-C25E-4B9B-80F7-6DE25E99FB99}" srcOrd="0" destOrd="0" presId="urn:microsoft.com/office/officeart/2018/layout/CircleProcess"/>
    <dgm:cxn modelId="{0ABA9575-98FB-4147-A959-BE692DEBB99D}" type="presParOf" srcId="{3B9FADA0-C25E-4B9B-80F7-6DE25E99FB99}" destId="{0E498E7A-A706-4EFA-9E27-0B0710DA2F27}" srcOrd="0" destOrd="0" presId="urn:microsoft.com/office/officeart/2018/layout/CircleProcess"/>
    <dgm:cxn modelId="{D5D32534-0272-429D-AFB6-77BFC7FFB13D}" type="presParOf" srcId="{E3874E1F-A91F-421B-BB42-F33FDA56DD61}" destId="{EBE71AB3-B542-4A55-8787-921C2F92C30A}" srcOrd="1" destOrd="0" presId="urn:microsoft.com/office/officeart/2018/layout/CircleProcess"/>
    <dgm:cxn modelId="{87836ACE-9291-4B4E-89D8-1014F03369A6}" type="presParOf" srcId="{EBE71AB3-B542-4A55-8787-921C2F92C30A}" destId="{7584F1E3-5FE4-4F99-B69A-41682A581597}" srcOrd="0" destOrd="0" presId="urn:microsoft.com/office/officeart/2018/layout/CircleProcess"/>
    <dgm:cxn modelId="{FBBF0637-015F-45E5-B581-B75F49AFED7F}" type="presParOf" srcId="{E3874E1F-A91F-421B-BB42-F33FDA56DD61}" destId="{5FA4EFE8-F839-40D1-A860-D474B59C82C6}" srcOrd="2" destOrd="0" presId="urn:microsoft.com/office/officeart/2018/layout/CircleProcess"/>
    <dgm:cxn modelId="{7FCF0A66-9484-403D-9FE3-BF7DF448A206}" type="presParOf" srcId="{E3874E1F-A91F-421B-BB42-F33FDA56DD61}" destId="{AE486D36-0A85-4A58-8FC6-542A981C1613}" srcOrd="3" destOrd="0" presId="urn:microsoft.com/office/officeart/2018/layout/CircleProcess"/>
    <dgm:cxn modelId="{D6FD8F37-E8E2-4BB4-A653-A23E8D769ECC}" type="presParOf" srcId="{E3874E1F-A91F-421B-BB42-F33FDA56DD61}" destId="{CB5A4632-25CE-4EE5-9098-6C72C4E6CEB8}" srcOrd="4" destOrd="0" presId="urn:microsoft.com/office/officeart/2018/layout/CircleProcess"/>
    <dgm:cxn modelId="{D6A97086-F3DE-47F6-AC17-136B97EF3C20}" type="presParOf" srcId="{CB5A4632-25CE-4EE5-9098-6C72C4E6CEB8}" destId="{3533239F-CBB4-45D7-89A0-59D6E38B0A26}" srcOrd="0" destOrd="0" presId="urn:microsoft.com/office/officeart/2018/layout/CircleProcess"/>
    <dgm:cxn modelId="{8F018CA9-4D6F-4BEE-9B47-C08B8CB3BFF1}" type="presParOf" srcId="{E3874E1F-A91F-421B-BB42-F33FDA56DD61}" destId="{6BED986F-2207-40F8-9CA6-92A99D9D033C}" srcOrd="5" destOrd="0" presId="urn:microsoft.com/office/officeart/2018/layout/CircleProcess"/>
    <dgm:cxn modelId="{48DE384D-2380-4DF7-8557-30F8595B34B6}" type="presParOf" srcId="{6BED986F-2207-40F8-9CA6-92A99D9D033C}" destId="{09398777-C8CF-477A-AE29-84B819E20D77}" srcOrd="0" destOrd="0" presId="urn:microsoft.com/office/officeart/2018/layout/CircleProcess"/>
    <dgm:cxn modelId="{8095EB3E-CAAA-4F3A-8C83-29003ED9C6B2}" type="presParOf" srcId="{E3874E1F-A91F-421B-BB42-F33FDA56DD61}" destId="{2BF13DD8-3D46-4090-834C-04E170A728F2}" srcOrd="6" destOrd="0" presId="urn:microsoft.com/office/officeart/2018/layout/CircleProcess"/>
    <dgm:cxn modelId="{25449803-A32B-47DA-B340-2871EA4496D4}" type="presParOf" srcId="{E3874E1F-A91F-421B-BB42-F33FDA56DD61}" destId="{0B6043F2-1D60-4C37-99FA-2A7D11B1C439}" srcOrd="7" destOrd="0" presId="urn:microsoft.com/office/officeart/2018/layout/CircleProcess"/>
    <dgm:cxn modelId="{E9514B74-852D-4C3B-B88E-3087CC64C345}" type="presParOf" srcId="{E3874E1F-A91F-421B-BB42-F33FDA56DD61}" destId="{CEE69020-7EF7-4DF7-87F6-D415A6A0AD62}" srcOrd="8" destOrd="0" presId="urn:microsoft.com/office/officeart/2018/layout/CircleProcess"/>
    <dgm:cxn modelId="{1357CE5C-A38B-4699-8847-BFE7A87357FC}" type="presParOf" srcId="{CEE69020-7EF7-4DF7-87F6-D415A6A0AD62}" destId="{EC033891-D7BF-4073-B1F9-6A9C26FB63B3}" srcOrd="0" destOrd="0" presId="urn:microsoft.com/office/officeart/2018/layout/CircleProcess"/>
    <dgm:cxn modelId="{7ED34A02-6B85-435A-A3A3-7EEB422D29FA}" type="presParOf" srcId="{E3874E1F-A91F-421B-BB42-F33FDA56DD61}" destId="{8E55E42F-0BEF-4D92-83B6-66839C3F22F4}" srcOrd="9" destOrd="0" presId="urn:microsoft.com/office/officeart/2018/layout/CircleProcess"/>
    <dgm:cxn modelId="{707C632F-DB62-4BB6-BCDF-2A7E18C26B31}" type="presParOf" srcId="{8E55E42F-0BEF-4D92-83B6-66839C3F22F4}" destId="{AB72C77C-C47C-402E-A298-5B2C8B43F7FA}" srcOrd="0" destOrd="0" presId="urn:microsoft.com/office/officeart/2018/layout/CircleProcess"/>
    <dgm:cxn modelId="{9BB226F0-7EB0-4E78-B62B-0E051B3E84F1}" type="presParOf" srcId="{E3874E1F-A91F-421B-BB42-F33FDA56DD61}" destId="{F90C4879-E1BF-461A-8815-6439595A749C}" srcOrd="10" destOrd="0" presId="urn:microsoft.com/office/officeart/2018/layout/CircleProcess"/>
    <dgm:cxn modelId="{4CB27341-8ACA-422E-84C1-B3C22B714B15}" type="presParOf" srcId="{E3874E1F-A91F-421B-BB42-F33FDA56DD61}" destId="{2EFF6B6D-A397-4D6A-9FF8-CBD3605D8C07}" srcOrd="11" destOrd="0" presId="urn:microsoft.com/office/officeart/2018/layout/CircleProcess"/>
    <dgm:cxn modelId="{92F9FAC9-3A58-4E88-9A0E-E9788CA1F73D}" type="presParOf" srcId="{E3874E1F-A91F-421B-BB42-F33FDA56DD61}" destId="{AFD85E57-E7E1-40BD-9217-98A6300BCE19}" srcOrd="12" destOrd="0" presId="urn:microsoft.com/office/officeart/2018/layout/CircleProcess"/>
    <dgm:cxn modelId="{6F71EA05-BF64-4CF3-BDE5-CD245BBD29E0}" type="presParOf" srcId="{AFD85E57-E7E1-40BD-9217-98A6300BCE19}" destId="{0912463E-EB4B-42AC-839B-20DE8F910E45}" srcOrd="0" destOrd="0" presId="urn:microsoft.com/office/officeart/2018/layout/CircleProcess"/>
    <dgm:cxn modelId="{D8BDE3FD-B8C7-4D8F-A03D-C393EF3B2B66}" type="presParOf" srcId="{E3874E1F-A91F-421B-BB42-F33FDA56DD61}" destId="{45649909-9411-4270-B17D-96BB3F4A32DF}" srcOrd="13" destOrd="0" presId="urn:microsoft.com/office/officeart/2018/layout/CircleProcess"/>
    <dgm:cxn modelId="{E004A3F1-D7EE-4CBD-8859-817796E15B64}" type="presParOf" srcId="{45649909-9411-4270-B17D-96BB3F4A32DF}" destId="{70900954-02A7-435D-A86B-2D654B72D623}" srcOrd="0" destOrd="0" presId="urn:microsoft.com/office/officeart/2018/layout/CircleProcess"/>
    <dgm:cxn modelId="{721712B8-305F-4ECE-9812-05A07000B2A1}" type="presParOf" srcId="{E3874E1F-A91F-421B-BB42-F33FDA56DD61}" destId="{196CBB47-9A18-4F13-8041-4A2641CFEBC2}" srcOrd="14" destOrd="0" presId="urn:microsoft.com/office/officeart/2018/layout/CircleProcess"/>
    <dgm:cxn modelId="{9A4FEE63-84AB-476A-BAD8-5641114443A0}" type="presParOf" srcId="{E3874E1F-A91F-421B-BB42-F33FDA56DD61}" destId="{6E4B91E8-93AD-4A03-B39F-E943E19D0139}" srcOrd="15" destOrd="0" presId="urn:microsoft.com/office/officeart/2018/layout/CircleProcess"/>
    <dgm:cxn modelId="{79BC5E5E-7B0F-4568-81AD-DB1AA1ABC065}" type="presParOf" srcId="{E3874E1F-A91F-421B-BB42-F33FDA56DD61}" destId="{4B70400D-67B9-4F57-B66A-AD39009AEC4D}" srcOrd="16" destOrd="0" presId="urn:microsoft.com/office/officeart/2018/layout/CircleProcess"/>
    <dgm:cxn modelId="{32951419-F49E-4D89-8CAF-C15A01092E2B}" type="presParOf" srcId="{4B70400D-67B9-4F57-B66A-AD39009AEC4D}" destId="{F0C4A931-9B15-4DB0-A072-DE16D880D27D}" srcOrd="0" destOrd="0" presId="urn:microsoft.com/office/officeart/2018/layout/CircleProcess"/>
    <dgm:cxn modelId="{34221A54-C552-4AF7-8AA9-71B388677E7B}" type="presParOf" srcId="{E3874E1F-A91F-421B-BB42-F33FDA56DD61}" destId="{3BC7ABB2-DDE1-40F8-AFF4-461ADA6AA9CB}" srcOrd="17" destOrd="0" presId="urn:microsoft.com/office/officeart/2018/layout/CircleProcess"/>
    <dgm:cxn modelId="{22369725-DB26-42A2-B5E2-D48B76EBA281}" type="presParOf" srcId="{3BC7ABB2-DDE1-40F8-AFF4-461ADA6AA9CB}" destId="{1016BD98-890E-49BA-9BA2-7210B0EF3545}" srcOrd="0" destOrd="0" presId="urn:microsoft.com/office/officeart/2018/layout/CircleProcess"/>
    <dgm:cxn modelId="{98FB83A1-FDFA-4744-8C86-C7E200701269}" type="presParOf" srcId="{E3874E1F-A91F-421B-BB42-F33FDA56DD61}" destId="{73BE3094-301B-41C6-8EE5-51A49883A257}" srcOrd="18" destOrd="0" presId="urn:microsoft.com/office/officeart/2018/layout/CircleProcess"/>
    <dgm:cxn modelId="{CB8382B3-4EF0-40E1-9A60-CF957211082E}" type="presParOf" srcId="{E3874E1F-A91F-421B-BB42-F33FDA56DD61}" destId="{414859C3-A7EF-41B4-A89E-82104DDDA4E8}" srcOrd="19" destOrd="0" presId="urn:microsoft.com/office/officeart/2018/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DE1541A-854C-4547-8AFD-B750E3999CE0}" type="doc">
      <dgm:prSet loTypeId="urn:microsoft.com/office/officeart/2011/layout/CircleProcess" loCatId="process" qsTypeId="urn:microsoft.com/office/officeart/2005/8/quickstyle/simple1" qsCatId="simple" csTypeId="urn:microsoft.com/office/officeart/2005/8/colors/colorful1" csCatId="colorful" phldr="1"/>
      <dgm:spPr/>
      <dgm:t>
        <a:bodyPr/>
        <a:lstStyle/>
        <a:p>
          <a:endParaRPr lang="en-US"/>
        </a:p>
      </dgm:t>
    </dgm:pt>
    <dgm:pt modelId="{4B6C3AAE-CCED-4AB7-A770-0269CAFD1C9C}">
      <dgm:prSet phldrT="[Text]" custT="1"/>
      <dgm:spPr/>
      <dgm:t>
        <a:bodyPr/>
        <a:lstStyle/>
        <a:p>
          <a:r>
            <a:rPr lang="en-US" sz="2400" dirty="0"/>
            <a:t>Problem</a:t>
          </a:r>
        </a:p>
      </dgm:t>
    </dgm:pt>
    <dgm:pt modelId="{4BE1037A-13C3-4E7B-9869-52773150B750}" type="parTrans" cxnId="{9E230717-E86F-4C50-BC77-38CA283B9C26}">
      <dgm:prSet/>
      <dgm:spPr/>
      <dgm:t>
        <a:bodyPr/>
        <a:lstStyle/>
        <a:p>
          <a:endParaRPr lang="en-US"/>
        </a:p>
      </dgm:t>
    </dgm:pt>
    <dgm:pt modelId="{DF753175-B2B0-4463-B9D9-9EBE0E9744D9}" type="sibTrans" cxnId="{9E230717-E86F-4C50-BC77-38CA283B9C26}">
      <dgm:prSet/>
      <dgm:spPr/>
      <dgm:t>
        <a:bodyPr/>
        <a:lstStyle/>
        <a:p>
          <a:endParaRPr lang="en-US"/>
        </a:p>
      </dgm:t>
    </dgm:pt>
    <dgm:pt modelId="{98342A3F-05A3-4ED8-86BC-A8D55A7E0A66}">
      <dgm:prSet phldrT="[Text]" custT="1"/>
      <dgm:spPr/>
      <dgm:t>
        <a:bodyPr/>
        <a:lstStyle/>
        <a:p>
          <a:r>
            <a:rPr lang="en-US" sz="2400" dirty="0"/>
            <a:t>Change thinking</a:t>
          </a:r>
        </a:p>
      </dgm:t>
    </dgm:pt>
    <dgm:pt modelId="{934F4033-D552-46DC-B4F4-61BFC17AD52A}" type="parTrans" cxnId="{5000CB18-247D-48C0-A0C7-2C5A6D9F9B62}">
      <dgm:prSet/>
      <dgm:spPr/>
      <dgm:t>
        <a:bodyPr/>
        <a:lstStyle/>
        <a:p>
          <a:endParaRPr lang="en-US"/>
        </a:p>
      </dgm:t>
    </dgm:pt>
    <dgm:pt modelId="{38A7329F-9A94-4B3C-8C7A-A6694F3BE262}" type="sibTrans" cxnId="{5000CB18-247D-48C0-A0C7-2C5A6D9F9B62}">
      <dgm:prSet/>
      <dgm:spPr/>
      <dgm:t>
        <a:bodyPr/>
        <a:lstStyle/>
        <a:p>
          <a:endParaRPr lang="en-US"/>
        </a:p>
      </dgm:t>
    </dgm:pt>
    <dgm:pt modelId="{7E933927-5E14-4E87-9A81-4DBB641566B5}">
      <dgm:prSet phldrT="[Text]" custT="1"/>
      <dgm:spPr/>
      <dgm:t>
        <a:bodyPr/>
        <a:lstStyle/>
        <a:p>
          <a:r>
            <a:rPr lang="en-US" sz="2400" dirty="0"/>
            <a:t>Change policy</a:t>
          </a:r>
        </a:p>
      </dgm:t>
    </dgm:pt>
    <dgm:pt modelId="{CC44315E-E533-425B-92AE-63B52127A426}" type="parTrans" cxnId="{84672450-A73D-4BF8-903C-F5DF4A58F474}">
      <dgm:prSet/>
      <dgm:spPr/>
      <dgm:t>
        <a:bodyPr/>
        <a:lstStyle/>
        <a:p>
          <a:endParaRPr lang="en-US"/>
        </a:p>
      </dgm:t>
    </dgm:pt>
    <dgm:pt modelId="{BD970E82-923C-4642-9549-0FBAFA64708C}" type="sibTrans" cxnId="{84672450-A73D-4BF8-903C-F5DF4A58F474}">
      <dgm:prSet/>
      <dgm:spPr/>
      <dgm:t>
        <a:bodyPr/>
        <a:lstStyle/>
        <a:p>
          <a:endParaRPr lang="en-US"/>
        </a:p>
      </dgm:t>
    </dgm:pt>
    <dgm:pt modelId="{E1120CD1-25DC-4968-BF03-590EBC1F1B29}">
      <dgm:prSet custT="1"/>
      <dgm:spPr/>
      <dgm:t>
        <a:bodyPr/>
        <a:lstStyle/>
        <a:p>
          <a:r>
            <a:rPr lang="en-US" sz="2000" b="1" dirty="0">
              <a:solidFill>
                <a:schemeClr val="tx1"/>
              </a:solidFill>
            </a:rPr>
            <a:t>Impact</a:t>
          </a:r>
          <a:r>
            <a:rPr lang="en-US" sz="2000" dirty="0"/>
            <a:t> for people with ID/DD and their families</a:t>
          </a:r>
        </a:p>
      </dgm:t>
    </dgm:pt>
    <dgm:pt modelId="{5C3FD3AC-0677-457D-AA23-01D76A475A14}" type="parTrans" cxnId="{DE1F7A6E-0A34-4839-B2E1-9890B1EAF4C5}">
      <dgm:prSet/>
      <dgm:spPr/>
      <dgm:t>
        <a:bodyPr/>
        <a:lstStyle/>
        <a:p>
          <a:endParaRPr lang="en-US"/>
        </a:p>
      </dgm:t>
    </dgm:pt>
    <dgm:pt modelId="{97366AA5-40CD-4537-B2A9-968027BA404C}" type="sibTrans" cxnId="{DE1F7A6E-0A34-4839-B2E1-9890B1EAF4C5}">
      <dgm:prSet/>
      <dgm:spPr/>
      <dgm:t>
        <a:bodyPr/>
        <a:lstStyle/>
        <a:p>
          <a:endParaRPr lang="en-US"/>
        </a:p>
      </dgm:t>
    </dgm:pt>
    <dgm:pt modelId="{5DFA0EE5-3043-41E5-A18C-227E21EAC4C3}">
      <dgm:prSet custT="1"/>
      <dgm:spPr/>
      <dgm:t>
        <a:bodyPr/>
        <a:lstStyle/>
        <a:p>
          <a:r>
            <a:rPr lang="en-US" sz="2000" b="0" dirty="0"/>
            <a:t>Outcomes for people working in the system</a:t>
          </a:r>
        </a:p>
      </dgm:t>
    </dgm:pt>
    <dgm:pt modelId="{B3AEE791-7E1E-4729-BAF6-42FC5C0D0EDC}" type="parTrans" cxnId="{F4736D68-31C4-4F5D-ADA1-958142111175}">
      <dgm:prSet/>
      <dgm:spPr/>
      <dgm:t>
        <a:bodyPr/>
        <a:lstStyle/>
        <a:p>
          <a:endParaRPr lang="en-US"/>
        </a:p>
      </dgm:t>
    </dgm:pt>
    <dgm:pt modelId="{D347AC6D-3325-4991-9DC3-60D5982C282A}" type="sibTrans" cxnId="{F4736D68-31C4-4F5D-ADA1-958142111175}">
      <dgm:prSet/>
      <dgm:spPr/>
      <dgm:t>
        <a:bodyPr/>
        <a:lstStyle/>
        <a:p>
          <a:endParaRPr lang="en-US"/>
        </a:p>
      </dgm:t>
    </dgm:pt>
    <dgm:pt modelId="{FB5A0563-8E40-435B-8BE8-C6069E7C7DB8}">
      <dgm:prSet custT="1"/>
      <dgm:spPr/>
      <dgm:t>
        <a:bodyPr/>
        <a:lstStyle/>
        <a:p>
          <a:r>
            <a:rPr lang="en-US" sz="1600" dirty="0"/>
            <a:t>Community based fitness centers and programs lack knowledge about how to make their services and programs work for people with ID/DD.</a:t>
          </a:r>
        </a:p>
      </dgm:t>
    </dgm:pt>
    <dgm:pt modelId="{778D993D-7CAA-4FCF-BDC4-13B7142E68D7}" type="parTrans" cxnId="{8D345241-2A2F-493F-BF0B-91375B65240E}">
      <dgm:prSet/>
      <dgm:spPr/>
      <dgm:t>
        <a:bodyPr/>
        <a:lstStyle/>
        <a:p>
          <a:endParaRPr lang="en-US"/>
        </a:p>
      </dgm:t>
    </dgm:pt>
    <dgm:pt modelId="{C064AA37-9F02-435E-A9F2-A9262A59B8C7}" type="sibTrans" cxnId="{8D345241-2A2F-493F-BF0B-91375B65240E}">
      <dgm:prSet/>
      <dgm:spPr/>
      <dgm:t>
        <a:bodyPr/>
        <a:lstStyle/>
        <a:p>
          <a:endParaRPr lang="en-US"/>
        </a:p>
      </dgm:t>
    </dgm:pt>
    <dgm:pt modelId="{B9148841-99FB-458D-ADBE-E2D99C11DD58}">
      <dgm:prSet custT="1"/>
      <dgm:spPr/>
      <dgm:t>
        <a:bodyPr/>
        <a:lstStyle/>
        <a:p>
          <a:r>
            <a:rPr lang="en-US" sz="1800" dirty="0"/>
            <a:t>Training about capabilities of people with disabilities, ADA, accessible equipment, communication and adapting fitness programs.</a:t>
          </a:r>
        </a:p>
      </dgm:t>
    </dgm:pt>
    <dgm:pt modelId="{AD1FCBA0-2CA6-43C2-960D-B353A5A2977C}" type="parTrans" cxnId="{912F7084-E348-487D-807F-D031E6719137}">
      <dgm:prSet/>
      <dgm:spPr/>
      <dgm:t>
        <a:bodyPr/>
        <a:lstStyle/>
        <a:p>
          <a:endParaRPr lang="en-US"/>
        </a:p>
      </dgm:t>
    </dgm:pt>
    <dgm:pt modelId="{BEB8A1F7-8B72-4342-9E6C-C1A51BFBF18D}" type="sibTrans" cxnId="{912F7084-E348-487D-807F-D031E6719137}">
      <dgm:prSet/>
      <dgm:spPr/>
      <dgm:t>
        <a:bodyPr/>
        <a:lstStyle/>
        <a:p>
          <a:endParaRPr lang="en-US"/>
        </a:p>
      </dgm:t>
    </dgm:pt>
    <dgm:pt modelId="{0FC20456-2E1E-47C3-A8F9-30316003673E}">
      <dgm:prSet custT="1"/>
      <dgm:spPr/>
      <dgm:t>
        <a:bodyPr/>
        <a:lstStyle/>
        <a:p>
          <a:r>
            <a:rPr lang="en-US" sz="1800" dirty="0"/>
            <a:t>Adopted policy to provide annual training to staff (new and existing).</a:t>
          </a:r>
        </a:p>
      </dgm:t>
    </dgm:pt>
    <dgm:pt modelId="{41B0DBF9-5F02-4E74-AB55-4573D4F10295}" type="parTrans" cxnId="{F8A20EEB-29F2-4E13-8C3F-D55B2546CB10}">
      <dgm:prSet/>
      <dgm:spPr/>
      <dgm:t>
        <a:bodyPr/>
        <a:lstStyle/>
        <a:p>
          <a:endParaRPr lang="en-US"/>
        </a:p>
      </dgm:t>
    </dgm:pt>
    <dgm:pt modelId="{EAB1DF0E-0E0D-47C7-89A6-C5B4DBF055E5}" type="sibTrans" cxnId="{F8A20EEB-29F2-4E13-8C3F-D55B2546CB10}">
      <dgm:prSet/>
      <dgm:spPr/>
      <dgm:t>
        <a:bodyPr/>
        <a:lstStyle/>
        <a:p>
          <a:endParaRPr lang="en-US"/>
        </a:p>
      </dgm:t>
    </dgm:pt>
    <dgm:pt modelId="{0B26B61E-B27B-462F-9A1D-A9CB8DC161F6}">
      <dgm:prSet custT="1"/>
      <dgm:spPr/>
      <dgm:t>
        <a:bodyPr/>
        <a:lstStyle/>
        <a:p>
          <a:r>
            <a:rPr lang="en-US" sz="1800" dirty="0"/>
            <a:t>Increased access to fitness programs; increased healthy lifestyles (more active, weight loss); increased confidence and self-esteem.</a:t>
          </a:r>
        </a:p>
      </dgm:t>
    </dgm:pt>
    <dgm:pt modelId="{3CF5F0F8-786E-4DFE-92F0-EF75D80DA184}" type="parTrans" cxnId="{8835FFA5-71BC-4F17-9A68-D0427CF40802}">
      <dgm:prSet/>
      <dgm:spPr/>
      <dgm:t>
        <a:bodyPr/>
        <a:lstStyle/>
        <a:p>
          <a:endParaRPr lang="en-US"/>
        </a:p>
      </dgm:t>
    </dgm:pt>
    <dgm:pt modelId="{9104187A-CFDC-4944-8DBF-433F7436A991}" type="sibTrans" cxnId="{8835FFA5-71BC-4F17-9A68-D0427CF40802}">
      <dgm:prSet/>
      <dgm:spPr/>
      <dgm:t>
        <a:bodyPr/>
        <a:lstStyle/>
        <a:p>
          <a:endParaRPr lang="en-US"/>
        </a:p>
      </dgm:t>
    </dgm:pt>
    <dgm:pt modelId="{21CD7BA0-EE98-42C1-B9AE-7EBE0EB95795}">
      <dgm:prSet custT="1"/>
      <dgm:spPr/>
      <dgm:t>
        <a:bodyPr/>
        <a:lstStyle/>
        <a:p>
          <a:r>
            <a:rPr lang="en-US" sz="1600" dirty="0"/>
            <a:t>Knowledgeable about how to adapt their fitness programs to all people; more confident in welcoming and providing service to people with ID/DD.</a:t>
          </a:r>
        </a:p>
      </dgm:t>
    </dgm:pt>
    <dgm:pt modelId="{92771726-DACC-4282-815E-DBFA67BC4590}" type="parTrans" cxnId="{8CC5BA88-3DCF-4F93-BE3D-A3F160DF4BC6}">
      <dgm:prSet/>
      <dgm:spPr/>
      <dgm:t>
        <a:bodyPr/>
        <a:lstStyle/>
        <a:p>
          <a:endParaRPr lang="en-US"/>
        </a:p>
      </dgm:t>
    </dgm:pt>
    <dgm:pt modelId="{91B25C43-7BD2-4799-A9B3-3552BC845AE0}" type="sibTrans" cxnId="{8CC5BA88-3DCF-4F93-BE3D-A3F160DF4BC6}">
      <dgm:prSet/>
      <dgm:spPr/>
      <dgm:t>
        <a:bodyPr/>
        <a:lstStyle/>
        <a:p>
          <a:endParaRPr lang="en-US"/>
        </a:p>
      </dgm:t>
    </dgm:pt>
    <dgm:pt modelId="{20C1164C-407A-44D5-BC85-58CD1BBB4C80}" type="pres">
      <dgm:prSet presAssocID="{7DE1541A-854C-4547-8AFD-B750E3999CE0}" presName="Name0" presStyleCnt="0">
        <dgm:presLayoutVars>
          <dgm:chMax val="11"/>
          <dgm:chPref val="11"/>
          <dgm:dir/>
          <dgm:resizeHandles/>
        </dgm:presLayoutVars>
      </dgm:prSet>
      <dgm:spPr/>
    </dgm:pt>
    <dgm:pt modelId="{80039859-71E0-4026-AD0E-BBFEE222B472}" type="pres">
      <dgm:prSet presAssocID="{5DFA0EE5-3043-41E5-A18C-227E21EAC4C3}" presName="Accent5" presStyleCnt="0"/>
      <dgm:spPr/>
    </dgm:pt>
    <dgm:pt modelId="{4195DBEE-A9B1-4E19-AEE6-8132B352019D}" type="pres">
      <dgm:prSet presAssocID="{5DFA0EE5-3043-41E5-A18C-227E21EAC4C3}" presName="Accent" presStyleLbl="node1" presStyleIdx="0" presStyleCnt="5"/>
      <dgm:spPr/>
    </dgm:pt>
    <dgm:pt modelId="{6CAB83E8-1749-4B71-98DE-2B90B7B24E69}" type="pres">
      <dgm:prSet presAssocID="{5DFA0EE5-3043-41E5-A18C-227E21EAC4C3}" presName="ParentBackground5" presStyleCnt="0"/>
      <dgm:spPr/>
    </dgm:pt>
    <dgm:pt modelId="{6B6E72EB-D34F-41A6-9F61-DD1E47251432}" type="pres">
      <dgm:prSet presAssocID="{5DFA0EE5-3043-41E5-A18C-227E21EAC4C3}" presName="ParentBackground" presStyleLbl="fgAcc1" presStyleIdx="0" presStyleCnt="5"/>
      <dgm:spPr/>
    </dgm:pt>
    <dgm:pt modelId="{94787C2F-2700-4AF1-8835-6F819EA41694}" type="pres">
      <dgm:prSet presAssocID="{5DFA0EE5-3043-41E5-A18C-227E21EAC4C3}" presName="Child5" presStyleLbl="revTx" presStyleIdx="0" presStyleCnt="5">
        <dgm:presLayoutVars>
          <dgm:chMax val="0"/>
          <dgm:chPref val="0"/>
          <dgm:bulletEnabled val="1"/>
        </dgm:presLayoutVars>
      </dgm:prSet>
      <dgm:spPr/>
    </dgm:pt>
    <dgm:pt modelId="{BDE0701E-974C-4CBB-9A0E-94293F9233E8}" type="pres">
      <dgm:prSet presAssocID="{5DFA0EE5-3043-41E5-A18C-227E21EAC4C3}" presName="Parent5" presStyleLbl="revTx" presStyleIdx="0" presStyleCnt="5">
        <dgm:presLayoutVars>
          <dgm:chMax val="1"/>
          <dgm:chPref val="1"/>
          <dgm:bulletEnabled val="1"/>
        </dgm:presLayoutVars>
      </dgm:prSet>
      <dgm:spPr/>
    </dgm:pt>
    <dgm:pt modelId="{AEBF69D3-E299-4BF4-AB09-D388523ADD08}" type="pres">
      <dgm:prSet presAssocID="{E1120CD1-25DC-4968-BF03-590EBC1F1B29}" presName="Accent4" presStyleCnt="0"/>
      <dgm:spPr/>
    </dgm:pt>
    <dgm:pt modelId="{D4F2F115-5712-435C-907D-F09FB4A4F1C5}" type="pres">
      <dgm:prSet presAssocID="{E1120CD1-25DC-4968-BF03-590EBC1F1B29}" presName="Accent" presStyleLbl="node1" presStyleIdx="1" presStyleCnt="5"/>
      <dgm:spPr/>
    </dgm:pt>
    <dgm:pt modelId="{959D1F89-7147-4921-9A1A-1BD4C81B85E1}" type="pres">
      <dgm:prSet presAssocID="{E1120CD1-25DC-4968-BF03-590EBC1F1B29}" presName="ParentBackground4" presStyleCnt="0"/>
      <dgm:spPr/>
    </dgm:pt>
    <dgm:pt modelId="{8B3B41A0-38C7-4790-BAFE-98B745479CD7}" type="pres">
      <dgm:prSet presAssocID="{E1120CD1-25DC-4968-BF03-590EBC1F1B29}" presName="ParentBackground" presStyleLbl="fgAcc1" presStyleIdx="1" presStyleCnt="5"/>
      <dgm:spPr/>
    </dgm:pt>
    <dgm:pt modelId="{1C41A011-9A45-4CEA-AAEF-ECED10F096A8}" type="pres">
      <dgm:prSet presAssocID="{E1120CD1-25DC-4968-BF03-590EBC1F1B29}" presName="Child4" presStyleLbl="revTx" presStyleIdx="1" presStyleCnt="5">
        <dgm:presLayoutVars>
          <dgm:chMax val="0"/>
          <dgm:chPref val="0"/>
          <dgm:bulletEnabled val="1"/>
        </dgm:presLayoutVars>
      </dgm:prSet>
      <dgm:spPr/>
    </dgm:pt>
    <dgm:pt modelId="{ED4AF2C9-8FA9-4E09-A858-A318A2F526AD}" type="pres">
      <dgm:prSet presAssocID="{E1120CD1-25DC-4968-BF03-590EBC1F1B29}" presName="Parent4" presStyleLbl="revTx" presStyleIdx="1" presStyleCnt="5">
        <dgm:presLayoutVars>
          <dgm:chMax val="1"/>
          <dgm:chPref val="1"/>
          <dgm:bulletEnabled val="1"/>
        </dgm:presLayoutVars>
      </dgm:prSet>
      <dgm:spPr/>
    </dgm:pt>
    <dgm:pt modelId="{60515169-3E0D-46DA-9F08-EC739B89185E}" type="pres">
      <dgm:prSet presAssocID="{7E933927-5E14-4E87-9A81-4DBB641566B5}" presName="Accent3" presStyleCnt="0"/>
      <dgm:spPr/>
    </dgm:pt>
    <dgm:pt modelId="{DB8A1705-E8B3-4571-B447-B03F688738BE}" type="pres">
      <dgm:prSet presAssocID="{7E933927-5E14-4E87-9A81-4DBB641566B5}" presName="Accent" presStyleLbl="node1" presStyleIdx="2" presStyleCnt="5"/>
      <dgm:spPr/>
    </dgm:pt>
    <dgm:pt modelId="{81ADA297-7C94-4BEC-B858-772C3D1C7764}" type="pres">
      <dgm:prSet presAssocID="{7E933927-5E14-4E87-9A81-4DBB641566B5}" presName="ParentBackground3" presStyleCnt="0"/>
      <dgm:spPr/>
    </dgm:pt>
    <dgm:pt modelId="{484D52BC-6CF4-4134-9038-7D94E9C076DF}" type="pres">
      <dgm:prSet presAssocID="{7E933927-5E14-4E87-9A81-4DBB641566B5}" presName="ParentBackground" presStyleLbl="fgAcc1" presStyleIdx="2" presStyleCnt="5"/>
      <dgm:spPr/>
    </dgm:pt>
    <dgm:pt modelId="{EE93B8B0-3655-4231-9006-25CDA5712C3C}" type="pres">
      <dgm:prSet presAssocID="{7E933927-5E14-4E87-9A81-4DBB641566B5}" presName="Child3" presStyleLbl="revTx" presStyleIdx="2" presStyleCnt="5">
        <dgm:presLayoutVars>
          <dgm:chMax val="0"/>
          <dgm:chPref val="0"/>
          <dgm:bulletEnabled val="1"/>
        </dgm:presLayoutVars>
      </dgm:prSet>
      <dgm:spPr/>
    </dgm:pt>
    <dgm:pt modelId="{E935B6E4-4334-4898-872E-6E605A3A30B6}" type="pres">
      <dgm:prSet presAssocID="{7E933927-5E14-4E87-9A81-4DBB641566B5}" presName="Parent3" presStyleLbl="revTx" presStyleIdx="2" presStyleCnt="5">
        <dgm:presLayoutVars>
          <dgm:chMax val="1"/>
          <dgm:chPref val="1"/>
          <dgm:bulletEnabled val="1"/>
        </dgm:presLayoutVars>
      </dgm:prSet>
      <dgm:spPr/>
    </dgm:pt>
    <dgm:pt modelId="{ECDBAD35-473B-4D9A-8ACD-0F805C4795C0}" type="pres">
      <dgm:prSet presAssocID="{98342A3F-05A3-4ED8-86BC-A8D55A7E0A66}" presName="Accent2" presStyleCnt="0"/>
      <dgm:spPr/>
    </dgm:pt>
    <dgm:pt modelId="{DFC33F7D-A143-40C3-A996-AE111064CB1E}" type="pres">
      <dgm:prSet presAssocID="{98342A3F-05A3-4ED8-86BC-A8D55A7E0A66}" presName="Accent" presStyleLbl="node1" presStyleIdx="3" presStyleCnt="5"/>
      <dgm:spPr/>
    </dgm:pt>
    <dgm:pt modelId="{A1739BEA-3DCD-40B5-8021-BE44D367FBA2}" type="pres">
      <dgm:prSet presAssocID="{98342A3F-05A3-4ED8-86BC-A8D55A7E0A66}" presName="ParentBackground2" presStyleCnt="0"/>
      <dgm:spPr/>
    </dgm:pt>
    <dgm:pt modelId="{79DF458D-E2AF-4624-9D51-643915AA6316}" type="pres">
      <dgm:prSet presAssocID="{98342A3F-05A3-4ED8-86BC-A8D55A7E0A66}" presName="ParentBackground" presStyleLbl="fgAcc1" presStyleIdx="3" presStyleCnt="5"/>
      <dgm:spPr/>
    </dgm:pt>
    <dgm:pt modelId="{A7C5444A-D821-4E28-A6C5-EA366C95D906}" type="pres">
      <dgm:prSet presAssocID="{98342A3F-05A3-4ED8-86BC-A8D55A7E0A66}" presName="Child2" presStyleLbl="revTx" presStyleIdx="3" presStyleCnt="5">
        <dgm:presLayoutVars>
          <dgm:chMax val="0"/>
          <dgm:chPref val="0"/>
          <dgm:bulletEnabled val="1"/>
        </dgm:presLayoutVars>
      </dgm:prSet>
      <dgm:spPr/>
    </dgm:pt>
    <dgm:pt modelId="{052476A4-525F-4E3A-9D94-B88B10006820}" type="pres">
      <dgm:prSet presAssocID="{98342A3F-05A3-4ED8-86BC-A8D55A7E0A66}" presName="Parent2" presStyleLbl="revTx" presStyleIdx="3" presStyleCnt="5">
        <dgm:presLayoutVars>
          <dgm:chMax val="1"/>
          <dgm:chPref val="1"/>
          <dgm:bulletEnabled val="1"/>
        </dgm:presLayoutVars>
      </dgm:prSet>
      <dgm:spPr/>
    </dgm:pt>
    <dgm:pt modelId="{2367EB12-94E1-4604-A552-CC4C5CB48BD6}" type="pres">
      <dgm:prSet presAssocID="{4B6C3AAE-CCED-4AB7-A770-0269CAFD1C9C}" presName="Accent1" presStyleCnt="0"/>
      <dgm:spPr/>
    </dgm:pt>
    <dgm:pt modelId="{358EBAE0-4BD1-42B7-A35A-1670DF871DB5}" type="pres">
      <dgm:prSet presAssocID="{4B6C3AAE-CCED-4AB7-A770-0269CAFD1C9C}" presName="Accent" presStyleLbl="node1" presStyleIdx="4" presStyleCnt="5"/>
      <dgm:spPr/>
    </dgm:pt>
    <dgm:pt modelId="{C5B0E173-DBFF-4B7A-BFEB-B6D8095DEC5E}" type="pres">
      <dgm:prSet presAssocID="{4B6C3AAE-CCED-4AB7-A770-0269CAFD1C9C}" presName="ParentBackground1" presStyleCnt="0"/>
      <dgm:spPr/>
    </dgm:pt>
    <dgm:pt modelId="{EBF6E9AF-1FC6-495F-B4D4-9EDB34123CC0}" type="pres">
      <dgm:prSet presAssocID="{4B6C3AAE-CCED-4AB7-A770-0269CAFD1C9C}" presName="ParentBackground" presStyleLbl="fgAcc1" presStyleIdx="4" presStyleCnt="5"/>
      <dgm:spPr/>
    </dgm:pt>
    <dgm:pt modelId="{30CB1E17-69D9-4404-AFD1-CC17E2C604C9}" type="pres">
      <dgm:prSet presAssocID="{4B6C3AAE-CCED-4AB7-A770-0269CAFD1C9C}" presName="Child1" presStyleLbl="revTx" presStyleIdx="4" presStyleCnt="5">
        <dgm:presLayoutVars>
          <dgm:chMax val="0"/>
          <dgm:chPref val="0"/>
          <dgm:bulletEnabled val="1"/>
        </dgm:presLayoutVars>
      </dgm:prSet>
      <dgm:spPr/>
    </dgm:pt>
    <dgm:pt modelId="{184C34E1-CABC-4CF6-A3A0-E933F358F6B7}" type="pres">
      <dgm:prSet presAssocID="{4B6C3AAE-CCED-4AB7-A770-0269CAFD1C9C}" presName="Parent1" presStyleLbl="revTx" presStyleIdx="4" presStyleCnt="5">
        <dgm:presLayoutVars>
          <dgm:chMax val="1"/>
          <dgm:chPref val="1"/>
          <dgm:bulletEnabled val="1"/>
        </dgm:presLayoutVars>
      </dgm:prSet>
      <dgm:spPr/>
    </dgm:pt>
  </dgm:ptLst>
  <dgm:cxnLst>
    <dgm:cxn modelId="{27457000-AF26-4890-B15A-A5CF8A4ADC15}" type="presOf" srcId="{5DFA0EE5-3043-41E5-A18C-227E21EAC4C3}" destId="{6B6E72EB-D34F-41A6-9F61-DD1E47251432}" srcOrd="0" destOrd="0" presId="urn:microsoft.com/office/officeart/2011/layout/CircleProcess"/>
    <dgm:cxn modelId="{9E230717-E86F-4C50-BC77-38CA283B9C26}" srcId="{7DE1541A-854C-4547-8AFD-B750E3999CE0}" destId="{4B6C3AAE-CCED-4AB7-A770-0269CAFD1C9C}" srcOrd="0" destOrd="0" parTransId="{4BE1037A-13C3-4E7B-9869-52773150B750}" sibTransId="{DF753175-B2B0-4463-B9D9-9EBE0E9744D9}"/>
    <dgm:cxn modelId="{5000CB18-247D-48C0-A0C7-2C5A6D9F9B62}" srcId="{7DE1541A-854C-4547-8AFD-B750E3999CE0}" destId="{98342A3F-05A3-4ED8-86BC-A8D55A7E0A66}" srcOrd="1" destOrd="0" parTransId="{934F4033-D552-46DC-B4F4-61BFC17AD52A}" sibTransId="{38A7329F-9A94-4B3C-8C7A-A6694F3BE262}"/>
    <dgm:cxn modelId="{AB58A832-A845-4ACB-B52A-5D64525531CB}" type="presOf" srcId="{0FC20456-2E1E-47C3-A8F9-30316003673E}" destId="{EE93B8B0-3655-4231-9006-25CDA5712C3C}" srcOrd="0" destOrd="0" presId="urn:microsoft.com/office/officeart/2011/layout/CircleProcess"/>
    <dgm:cxn modelId="{D02B693D-2836-4A66-ACC3-57355BE10020}" type="presOf" srcId="{E1120CD1-25DC-4968-BF03-590EBC1F1B29}" destId="{ED4AF2C9-8FA9-4E09-A858-A318A2F526AD}" srcOrd="1" destOrd="0" presId="urn:microsoft.com/office/officeart/2011/layout/CircleProcess"/>
    <dgm:cxn modelId="{8D345241-2A2F-493F-BF0B-91375B65240E}" srcId="{4B6C3AAE-CCED-4AB7-A770-0269CAFD1C9C}" destId="{FB5A0563-8E40-435B-8BE8-C6069E7C7DB8}" srcOrd="0" destOrd="0" parTransId="{778D993D-7CAA-4FCF-BDC4-13B7142E68D7}" sibTransId="{C064AA37-9F02-435E-A9F2-A9262A59B8C7}"/>
    <dgm:cxn modelId="{F4736D68-31C4-4F5D-ADA1-958142111175}" srcId="{7DE1541A-854C-4547-8AFD-B750E3999CE0}" destId="{5DFA0EE5-3043-41E5-A18C-227E21EAC4C3}" srcOrd="4" destOrd="0" parTransId="{B3AEE791-7E1E-4729-BAF6-42FC5C0D0EDC}" sibTransId="{D347AC6D-3325-4991-9DC3-60D5982C282A}"/>
    <dgm:cxn modelId="{DE1F7A6E-0A34-4839-B2E1-9890B1EAF4C5}" srcId="{7DE1541A-854C-4547-8AFD-B750E3999CE0}" destId="{E1120CD1-25DC-4968-BF03-590EBC1F1B29}" srcOrd="3" destOrd="0" parTransId="{5C3FD3AC-0677-457D-AA23-01D76A475A14}" sibTransId="{97366AA5-40CD-4537-B2A9-968027BA404C}"/>
    <dgm:cxn modelId="{84672450-A73D-4BF8-903C-F5DF4A58F474}" srcId="{7DE1541A-854C-4547-8AFD-B750E3999CE0}" destId="{7E933927-5E14-4E87-9A81-4DBB641566B5}" srcOrd="2" destOrd="0" parTransId="{CC44315E-E533-425B-92AE-63B52127A426}" sibTransId="{BD970E82-923C-4642-9549-0FBAFA64708C}"/>
    <dgm:cxn modelId="{C23EC37C-F2BA-4D80-8665-93F90075B315}" type="presOf" srcId="{B9148841-99FB-458D-ADBE-E2D99C11DD58}" destId="{A7C5444A-D821-4E28-A6C5-EA366C95D906}" srcOrd="0" destOrd="0" presId="urn:microsoft.com/office/officeart/2011/layout/CircleProcess"/>
    <dgm:cxn modelId="{912F7084-E348-487D-807F-D031E6719137}" srcId="{98342A3F-05A3-4ED8-86BC-A8D55A7E0A66}" destId="{B9148841-99FB-458D-ADBE-E2D99C11DD58}" srcOrd="0" destOrd="0" parTransId="{AD1FCBA0-2CA6-43C2-960D-B353A5A2977C}" sibTransId="{BEB8A1F7-8B72-4342-9E6C-C1A51BFBF18D}"/>
    <dgm:cxn modelId="{8CC5BA88-3DCF-4F93-BE3D-A3F160DF4BC6}" srcId="{5DFA0EE5-3043-41E5-A18C-227E21EAC4C3}" destId="{21CD7BA0-EE98-42C1-B9AE-7EBE0EB95795}" srcOrd="0" destOrd="0" parTransId="{92771726-DACC-4282-815E-DBFA67BC4590}" sibTransId="{91B25C43-7BD2-4799-A9B3-3552BC845AE0}"/>
    <dgm:cxn modelId="{FE97969D-B359-40C2-B81D-2A5D2D82BD8F}" type="presOf" srcId="{21CD7BA0-EE98-42C1-B9AE-7EBE0EB95795}" destId="{94787C2F-2700-4AF1-8835-6F819EA41694}" srcOrd="0" destOrd="0" presId="urn:microsoft.com/office/officeart/2011/layout/CircleProcess"/>
    <dgm:cxn modelId="{3D4CCDA4-5067-4A32-9024-27BEAA941859}" type="presOf" srcId="{7E933927-5E14-4E87-9A81-4DBB641566B5}" destId="{E935B6E4-4334-4898-872E-6E605A3A30B6}" srcOrd="1" destOrd="0" presId="urn:microsoft.com/office/officeart/2011/layout/CircleProcess"/>
    <dgm:cxn modelId="{8835FFA5-71BC-4F17-9A68-D0427CF40802}" srcId="{E1120CD1-25DC-4968-BF03-590EBC1F1B29}" destId="{0B26B61E-B27B-462F-9A1D-A9CB8DC161F6}" srcOrd="0" destOrd="0" parTransId="{3CF5F0F8-786E-4DFE-92F0-EF75D80DA184}" sibTransId="{9104187A-CFDC-4944-8DBF-433F7436A991}"/>
    <dgm:cxn modelId="{BB0747A9-5238-451D-8DD0-C05D2F3747C5}" type="presOf" srcId="{7E933927-5E14-4E87-9A81-4DBB641566B5}" destId="{484D52BC-6CF4-4134-9038-7D94E9C076DF}" srcOrd="0" destOrd="0" presId="urn:microsoft.com/office/officeart/2011/layout/CircleProcess"/>
    <dgm:cxn modelId="{D67E4BAF-A559-4618-8B35-F321D4EF7367}" type="presOf" srcId="{FB5A0563-8E40-435B-8BE8-C6069E7C7DB8}" destId="{30CB1E17-69D9-4404-AFD1-CC17E2C604C9}" srcOrd="0" destOrd="0" presId="urn:microsoft.com/office/officeart/2011/layout/CircleProcess"/>
    <dgm:cxn modelId="{ED53C4B2-9533-4DD0-A289-468310A03A3E}" type="presOf" srcId="{7DE1541A-854C-4547-8AFD-B750E3999CE0}" destId="{20C1164C-407A-44D5-BC85-58CD1BBB4C80}" srcOrd="0" destOrd="0" presId="urn:microsoft.com/office/officeart/2011/layout/CircleProcess"/>
    <dgm:cxn modelId="{980D68C2-C3D7-4D67-B8D3-F39A61D8CD81}" type="presOf" srcId="{5DFA0EE5-3043-41E5-A18C-227E21EAC4C3}" destId="{BDE0701E-974C-4CBB-9A0E-94293F9233E8}" srcOrd="1" destOrd="0" presId="urn:microsoft.com/office/officeart/2011/layout/CircleProcess"/>
    <dgm:cxn modelId="{511CA8C3-143C-4BBC-BB53-260D7B22C9B6}" type="presOf" srcId="{0B26B61E-B27B-462F-9A1D-A9CB8DC161F6}" destId="{1C41A011-9A45-4CEA-AAEF-ECED10F096A8}" srcOrd="0" destOrd="0" presId="urn:microsoft.com/office/officeart/2011/layout/CircleProcess"/>
    <dgm:cxn modelId="{FD2E8ED6-9614-4083-AFDD-DAC6CAB5959A}" type="presOf" srcId="{4B6C3AAE-CCED-4AB7-A770-0269CAFD1C9C}" destId="{184C34E1-CABC-4CF6-A3A0-E933F358F6B7}" srcOrd="1" destOrd="0" presId="urn:microsoft.com/office/officeart/2011/layout/CircleProcess"/>
    <dgm:cxn modelId="{15D364D7-124E-4E29-AA7A-3811CAC3D8DA}" type="presOf" srcId="{98342A3F-05A3-4ED8-86BC-A8D55A7E0A66}" destId="{052476A4-525F-4E3A-9D94-B88B10006820}" srcOrd="1" destOrd="0" presId="urn:microsoft.com/office/officeart/2011/layout/CircleProcess"/>
    <dgm:cxn modelId="{18DAAFDF-D3CE-435C-8EC4-D8529926BE18}" type="presOf" srcId="{98342A3F-05A3-4ED8-86BC-A8D55A7E0A66}" destId="{79DF458D-E2AF-4624-9D51-643915AA6316}" srcOrd="0" destOrd="0" presId="urn:microsoft.com/office/officeart/2011/layout/CircleProcess"/>
    <dgm:cxn modelId="{1F24C6EA-4C2F-4CB9-B7BB-1CD492D2ED86}" type="presOf" srcId="{E1120CD1-25DC-4968-BF03-590EBC1F1B29}" destId="{8B3B41A0-38C7-4790-BAFE-98B745479CD7}" srcOrd="0" destOrd="0" presId="urn:microsoft.com/office/officeart/2011/layout/CircleProcess"/>
    <dgm:cxn modelId="{F8A20EEB-29F2-4E13-8C3F-D55B2546CB10}" srcId="{7E933927-5E14-4E87-9A81-4DBB641566B5}" destId="{0FC20456-2E1E-47C3-A8F9-30316003673E}" srcOrd="0" destOrd="0" parTransId="{41B0DBF9-5F02-4E74-AB55-4573D4F10295}" sibTransId="{EAB1DF0E-0E0D-47C7-89A6-C5B4DBF055E5}"/>
    <dgm:cxn modelId="{EAEFEEF2-D287-4ED1-86D5-D4EC2528526C}" type="presOf" srcId="{4B6C3AAE-CCED-4AB7-A770-0269CAFD1C9C}" destId="{EBF6E9AF-1FC6-495F-B4D4-9EDB34123CC0}" srcOrd="0" destOrd="0" presId="urn:microsoft.com/office/officeart/2011/layout/CircleProcess"/>
    <dgm:cxn modelId="{349FEA5D-945B-4A3D-AC0A-E94807A96D0D}" type="presParOf" srcId="{20C1164C-407A-44D5-BC85-58CD1BBB4C80}" destId="{80039859-71E0-4026-AD0E-BBFEE222B472}" srcOrd="0" destOrd="0" presId="urn:microsoft.com/office/officeart/2011/layout/CircleProcess"/>
    <dgm:cxn modelId="{C1DB3596-C7F1-45A9-8C56-061937F8572D}" type="presParOf" srcId="{80039859-71E0-4026-AD0E-BBFEE222B472}" destId="{4195DBEE-A9B1-4E19-AEE6-8132B352019D}" srcOrd="0" destOrd="0" presId="urn:microsoft.com/office/officeart/2011/layout/CircleProcess"/>
    <dgm:cxn modelId="{67C27F6C-26F0-47C4-B498-CADC89C9EFA6}" type="presParOf" srcId="{20C1164C-407A-44D5-BC85-58CD1BBB4C80}" destId="{6CAB83E8-1749-4B71-98DE-2B90B7B24E69}" srcOrd="1" destOrd="0" presId="urn:microsoft.com/office/officeart/2011/layout/CircleProcess"/>
    <dgm:cxn modelId="{F1A993F0-C56C-4582-BA9D-BFF977BE0F95}" type="presParOf" srcId="{6CAB83E8-1749-4B71-98DE-2B90B7B24E69}" destId="{6B6E72EB-D34F-41A6-9F61-DD1E47251432}" srcOrd="0" destOrd="0" presId="urn:microsoft.com/office/officeart/2011/layout/CircleProcess"/>
    <dgm:cxn modelId="{79505DA1-97B5-4732-9E5E-D22080608F58}" type="presParOf" srcId="{20C1164C-407A-44D5-BC85-58CD1BBB4C80}" destId="{94787C2F-2700-4AF1-8835-6F819EA41694}" srcOrd="2" destOrd="0" presId="urn:microsoft.com/office/officeart/2011/layout/CircleProcess"/>
    <dgm:cxn modelId="{63076930-5587-4CC5-A821-66059AA1B7F9}" type="presParOf" srcId="{20C1164C-407A-44D5-BC85-58CD1BBB4C80}" destId="{BDE0701E-974C-4CBB-9A0E-94293F9233E8}" srcOrd="3" destOrd="0" presId="urn:microsoft.com/office/officeart/2011/layout/CircleProcess"/>
    <dgm:cxn modelId="{6C66C5B1-CE81-4F91-8BFF-5B42A0483B56}" type="presParOf" srcId="{20C1164C-407A-44D5-BC85-58CD1BBB4C80}" destId="{AEBF69D3-E299-4BF4-AB09-D388523ADD08}" srcOrd="4" destOrd="0" presId="urn:microsoft.com/office/officeart/2011/layout/CircleProcess"/>
    <dgm:cxn modelId="{E0FD7E49-2230-4A44-A343-6E8F691EFC9D}" type="presParOf" srcId="{AEBF69D3-E299-4BF4-AB09-D388523ADD08}" destId="{D4F2F115-5712-435C-907D-F09FB4A4F1C5}" srcOrd="0" destOrd="0" presId="urn:microsoft.com/office/officeart/2011/layout/CircleProcess"/>
    <dgm:cxn modelId="{BFDBBFD8-4F85-4456-A740-D2A2AE504EA7}" type="presParOf" srcId="{20C1164C-407A-44D5-BC85-58CD1BBB4C80}" destId="{959D1F89-7147-4921-9A1A-1BD4C81B85E1}" srcOrd="5" destOrd="0" presId="urn:microsoft.com/office/officeart/2011/layout/CircleProcess"/>
    <dgm:cxn modelId="{E381B1A7-A5E7-4B51-9FED-BC1ACD3A752E}" type="presParOf" srcId="{959D1F89-7147-4921-9A1A-1BD4C81B85E1}" destId="{8B3B41A0-38C7-4790-BAFE-98B745479CD7}" srcOrd="0" destOrd="0" presId="urn:microsoft.com/office/officeart/2011/layout/CircleProcess"/>
    <dgm:cxn modelId="{99183432-D428-4651-ACFE-464A6A0082F8}" type="presParOf" srcId="{20C1164C-407A-44D5-BC85-58CD1BBB4C80}" destId="{1C41A011-9A45-4CEA-AAEF-ECED10F096A8}" srcOrd="6" destOrd="0" presId="urn:microsoft.com/office/officeart/2011/layout/CircleProcess"/>
    <dgm:cxn modelId="{EBE64139-8615-4B39-9B1D-A4C6DDE19E05}" type="presParOf" srcId="{20C1164C-407A-44D5-BC85-58CD1BBB4C80}" destId="{ED4AF2C9-8FA9-4E09-A858-A318A2F526AD}" srcOrd="7" destOrd="0" presId="urn:microsoft.com/office/officeart/2011/layout/CircleProcess"/>
    <dgm:cxn modelId="{5BC80024-078B-44C1-9102-74E0A7256D18}" type="presParOf" srcId="{20C1164C-407A-44D5-BC85-58CD1BBB4C80}" destId="{60515169-3E0D-46DA-9F08-EC739B89185E}" srcOrd="8" destOrd="0" presId="urn:microsoft.com/office/officeart/2011/layout/CircleProcess"/>
    <dgm:cxn modelId="{184870DA-CE67-4A63-974E-009CF66E079B}" type="presParOf" srcId="{60515169-3E0D-46DA-9F08-EC739B89185E}" destId="{DB8A1705-E8B3-4571-B447-B03F688738BE}" srcOrd="0" destOrd="0" presId="urn:microsoft.com/office/officeart/2011/layout/CircleProcess"/>
    <dgm:cxn modelId="{C4CD793D-24E7-4B26-9A3F-4374D1C5A31A}" type="presParOf" srcId="{20C1164C-407A-44D5-BC85-58CD1BBB4C80}" destId="{81ADA297-7C94-4BEC-B858-772C3D1C7764}" srcOrd="9" destOrd="0" presId="urn:microsoft.com/office/officeart/2011/layout/CircleProcess"/>
    <dgm:cxn modelId="{493E5115-7FDC-4A94-9B11-31E755716304}" type="presParOf" srcId="{81ADA297-7C94-4BEC-B858-772C3D1C7764}" destId="{484D52BC-6CF4-4134-9038-7D94E9C076DF}" srcOrd="0" destOrd="0" presId="urn:microsoft.com/office/officeart/2011/layout/CircleProcess"/>
    <dgm:cxn modelId="{FE4062DA-8445-4CD4-BBBC-8AFAC18FAD0E}" type="presParOf" srcId="{20C1164C-407A-44D5-BC85-58CD1BBB4C80}" destId="{EE93B8B0-3655-4231-9006-25CDA5712C3C}" srcOrd="10" destOrd="0" presId="urn:microsoft.com/office/officeart/2011/layout/CircleProcess"/>
    <dgm:cxn modelId="{5EB94BCB-A130-4097-9B30-55FFED292859}" type="presParOf" srcId="{20C1164C-407A-44D5-BC85-58CD1BBB4C80}" destId="{E935B6E4-4334-4898-872E-6E605A3A30B6}" srcOrd="11" destOrd="0" presId="urn:microsoft.com/office/officeart/2011/layout/CircleProcess"/>
    <dgm:cxn modelId="{608348C3-6D1B-47B9-8121-A63D6191D068}" type="presParOf" srcId="{20C1164C-407A-44D5-BC85-58CD1BBB4C80}" destId="{ECDBAD35-473B-4D9A-8ACD-0F805C4795C0}" srcOrd="12" destOrd="0" presId="urn:microsoft.com/office/officeart/2011/layout/CircleProcess"/>
    <dgm:cxn modelId="{E622150A-FE22-4A3F-8D6C-CC2FF874AA37}" type="presParOf" srcId="{ECDBAD35-473B-4D9A-8ACD-0F805C4795C0}" destId="{DFC33F7D-A143-40C3-A996-AE111064CB1E}" srcOrd="0" destOrd="0" presId="urn:microsoft.com/office/officeart/2011/layout/CircleProcess"/>
    <dgm:cxn modelId="{2A0C43DA-96D0-41F7-B156-C750C1E8B278}" type="presParOf" srcId="{20C1164C-407A-44D5-BC85-58CD1BBB4C80}" destId="{A1739BEA-3DCD-40B5-8021-BE44D367FBA2}" srcOrd="13" destOrd="0" presId="urn:microsoft.com/office/officeart/2011/layout/CircleProcess"/>
    <dgm:cxn modelId="{1A97453A-38C0-4666-A19D-F70E0CACD9C5}" type="presParOf" srcId="{A1739BEA-3DCD-40B5-8021-BE44D367FBA2}" destId="{79DF458D-E2AF-4624-9D51-643915AA6316}" srcOrd="0" destOrd="0" presId="urn:microsoft.com/office/officeart/2011/layout/CircleProcess"/>
    <dgm:cxn modelId="{B2BBEDEF-FFB2-4D38-A6E0-E02F330593BD}" type="presParOf" srcId="{20C1164C-407A-44D5-BC85-58CD1BBB4C80}" destId="{A7C5444A-D821-4E28-A6C5-EA366C95D906}" srcOrd="14" destOrd="0" presId="urn:microsoft.com/office/officeart/2011/layout/CircleProcess"/>
    <dgm:cxn modelId="{42C9B777-BAFA-43B6-8CF6-09CB107BAD5B}" type="presParOf" srcId="{20C1164C-407A-44D5-BC85-58CD1BBB4C80}" destId="{052476A4-525F-4E3A-9D94-B88B10006820}" srcOrd="15" destOrd="0" presId="urn:microsoft.com/office/officeart/2011/layout/CircleProcess"/>
    <dgm:cxn modelId="{784A5E33-B710-4F43-ADAF-EBDDA750674A}" type="presParOf" srcId="{20C1164C-407A-44D5-BC85-58CD1BBB4C80}" destId="{2367EB12-94E1-4604-A552-CC4C5CB48BD6}" srcOrd="16" destOrd="0" presId="urn:microsoft.com/office/officeart/2011/layout/CircleProcess"/>
    <dgm:cxn modelId="{A8661B1C-5485-429A-805E-82705D3A87E7}" type="presParOf" srcId="{2367EB12-94E1-4604-A552-CC4C5CB48BD6}" destId="{358EBAE0-4BD1-42B7-A35A-1670DF871DB5}" srcOrd="0" destOrd="0" presId="urn:microsoft.com/office/officeart/2011/layout/CircleProcess"/>
    <dgm:cxn modelId="{A48C77C3-8A48-4C8A-9199-C8ABA2121139}" type="presParOf" srcId="{20C1164C-407A-44D5-BC85-58CD1BBB4C80}" destId="{C5B0E173-DBFF-4B7A-BFEB-B6D8095DEC5E}" srcOrd="17" destOrd="0" presId="urn:microsoft.com/office/officeart/2011/layout/CircleProcess"/>
    <dgm:cxn modelId="{7AC4FBBA-FB30-48AB-BC29-CD6CCCBB1878}" type="presParOf" srcId="{C5B0E173-DBFF-4B7A-BFEB-B6D8095DEC5E}" destId="{EBF6E9AF-1FC6-495F-B4D4-9EDB34123CC0}" srcOrd="0" destOrd="0" presId="urn:microsoft.com/office/officeart/2011/layout/CircleProcess"/>
    <dgm:cxn modelId="{7C9350A9-AA6F-47D1-96E5-C0AC25217D8C}" type="presParOf" srcId="{20C1164C-407A-44D5-BC85-58CD1BBB4C80}" destId="{30CB1E17-69D9-4404-AFD1-CC17E2C604C9}" srcOrd="18" destOrd="0" presId="urn:microsoft.com/office/officeart/2011/layout/CircleProcess"/>
    <dgm:cxn modelId="{3C0F9DC2-E7BF-433E-A3EA-716AC9E62979}" type="presParOf" srcId="{20C1164C-407A-44D5-BC85-58CD1BBB4C80}" destId="{184C34E1-CABC-4CF6-A3A0-E933F358F6B7}" srcOrd="19"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D4DE6B-947C-4465-8DEF-09B3FEED392A}" type="doc">
      <dgm:prSet loTypeId="urn:microsoft.com/office/officeart/2011/layout/CircleProcess" loCatId="process" qsTypeId="urn:microsoft.com/office/officeart/2005/8/quickstyle/simple1" qsCatId="simple" csTypeId="urn:microsoft.com/office/officeart/2005/8/colors/colorful4" csCatId="colorful" phldr="1"/>
      <dgm:spPr/>
      <dgm:t>
        <a:bodyPr/>
        <a:lstStyle/>
        <a:p>
          <a:endParaRPr lang="en-US"/>
        </a:p>
      </dgm:t>
    </dgm:pt>
    <dgm:pt modelId="{FECD0FAC-7016-408B-9077-D5A2AA51A3A1}">
      <dgm:prSet phldrT="[Text]"/>
      <dgm:spPr/>
      <dgm:t>
        <a:bodyPr/>
        <a:lstStyle/>
        <a:p>
          <a:r>
            <a:rPr lang="en-US" dirty="0"/>
            <a:t>Problem</a:t>
          </a:r>
        </a:p>
      </dgm:t>
    </dgm:pt>
    <dgm:pt modelId="{042BD39A-B16E-4E60-A0FE-D6F226211C19}" type="parTrans" cxnId="{8DD84C7D-D244-46F5-8881-D412B50C05E4}">
      <dgm:prSet/>
      <dgm:spPr/>
      <dgm:t>
        <a:bodyPr/>
        <a:lstStyle/>
        <a:p>
          <a:endParaRPr lang="en-US"/>
        </a:p>
      </dgm:t>
    </dgm:pt>
    <dgm:pt modelId="{6126BE85-6A99-40D5-A832-A7337DA0A238}" type="sibTrans" cxnId="{8DD84C7D-D244-46F5-8881-D412B50C05E4}">
      <dgm:prSet/>
      <dgm:spPr/>
      <dgm:t>
        <a:bodyPr/>
        <a:lstStyle/>
        <a:p>
          <a:endParaRPr lang="en-US"/>
        </a:p>
      </dgm:t>
    </dgm:pt>
    <dgm:pt modelId="{C27E3A2F-8556-491F-B354-1969A101E2E7}">
      <dgm:prSet phldrT="[Text]"/>
      <dgm:spPr/>
      <dgm:t>
        <a:bodyPr/>
        <a:lstStyle/>
        <a:p>
          <a:r>
            <a:rPr lang="en-US" dirty="0"/>
            <a:t>Change Thinking</a:t>
          </a:r>
        </a:p>
      </dgm:t>
    </dgm:pt>
    <dgm:pt modelId="{AB32B31E-8AEA-4CDF-B521-314C932DBBEF}" type="parTrans" cxnId="{8183D308-9FE7-469A-91A0-720B0794C2F4}">
      <dgm:prSet/>
      <dgm:spPr/>
      <dgm:t>
        <a:bodyPr/>
        <a:lstStyle/>
        <a:p>
          <a:endParaRPr lang="en-US"/>
        </a:p>
      </dgm:t>
    </dgm:pt>
    <dgm:pt modelId="{233B7847-FEBD-4D99-8E9B-0C08A08E1AA1}" type="sibTrans" cxnId="{8183D308-9FE7-469A-91A0-720B0794C2F4}">
      <dgm:prSet/>
      <dgm:spPr/>
      <dgm:t>
        <a:bodyPr/>
        <a:lstStyle/>
        <a:p>
          <a:endParaRPr lang="en-US"/>
        </a:p>
      </dgm:t>
    </dgm:pt>
    <dgm:pt modelId="{DEC01452-E2EF-4A92-92BC-A4059F66B890}">
      <dgm:prSet phldrT="[Text]"/>
      <dgm:spPr/>
      <dgm:t>
        <a:bodyPr/>
        <a:lstStyle/>
        <a:p>
          <a:r>
            <a:rPr lang="en-US" dirty="0"/>
            <a:t>Outcomes for people working in the system</a:t>
          </a:r>
        </a:p>
      </dgm:t>
    </dgm:pt>
    <dgm:pt modelId="{EC0E9C2C-6B68-4410-93EA-5053EE8D527B}" type="parTrans" cxnId="{7F55628A-2BD2-494D-A62F-9DC4576F091C}">
      <dgm:prSet/>
      <dgm:spPr/>
      <dgm:t>
        <a:bodyPr/>
        <a:lstStyle/>
        <a:p>
          <a:endParaRPr lang="en-US"/>
        </a:p>
      </dgm:t>
    </dgm:pt>
    <dgm:pt modelId="{2135912A-C9A5-4EB9-87F6-19E1506B572D}" type="sibTrans" cxnId="{7F55628A-2BD2-494D-A62F-9DC4576F091C}">
      <dgm:prSet/>
      <dgm:spPr/>
      <dgm:t>
        <a:bodyPr/>
        <a:lstStyle/>
        <a:p>
          <a:endParaRPr lang="en-US"/>
        </a:p>
      </dgm:t>
    </dgm:pt>
    <dgm:pt modelId="{5E11CC9A-B6A0-4D80-8A86-83F03DDFEF2E}">
      <dgm:prSet/>
      <dgm:spPr/>
      <dgm:t>
        <a:bodyPr/>
        <a:lstStyle/>
        <a:p>
          <a:r>
            <a:rPr lang="en-US" dirty="0"/>
            <a:t>Shift</a:t>
          </a:r>
        </a:p>
        <a:p>
          <a:r>
            <a:rPr lang="en-US" dirty="0"/>
            <a:t>Money</a:t>
          </a:r>
        </a:p>
      </dgm:t>
    </dgm:pt>
    <dgm:pt modelId="{A2F8FDC3-6617-4F0F-8CB9-4DF356F08447}" type="parTrans" cxnId="{AA729D80-C110-418C-A7B9-8671EF3E7932}">
      <dgm:prSet/>
      <dgm:spPr/>
      <dgm:t>
        <a:bodyPr/>
        <a:lstStyle/>
        <a:p>
          <a:endParaRPr lang="en-US"/>
        </a:p>
      </dgm:t>
    </dgm:pt>
    <dgm:pt modelId="{50E04C93-DD4E-413F-A827-FC788F5144DE}" type="sibTrans" cxnId="{AA729D80-C110-418C-A7B9-8671EF3E7932}">
      <dgm:prSet/>
      <dgm:spPr/>
      <dgm:t>
        <a:bodyPr/>
        <a:lstStyle/>
        <a:p>
          <a:endParaRPr lang="en-US"/>
        </a:p>
      </dgm:t>
    </dgm:pt>
    <dgm:pt modelId="{1CF2CD07-E786-4D66-917F-8DC36613C441}">
      <dgm:prSet/>
      <dgm:spPr/>
      <dgm:t>
        <a:bodyPr/>
        <a:lstStyle/>
        <a:p>
          <a:r>
            <a:rPr lang="en-US" dirty="0"/>
            <a:t>Impact for people with ID/DD	</a:t>
          </a:r>
        </a:p>
      </dgm:t>
    </dgm:pt>
    <dgm:pt modelId="{FB5D8BF6-6CEC-4549-9087-7C64D1AE7784}" type="parTrans" cxnId="{D97FB883-62DB-41CA-98E0-F17AB4542C28}">
      <dgm:prSet/>
      <dgm:spPr/>
      <dgm:t>
        <a:bodyPr/>
        <a:lstStyle/>
        <a:p>
          <a:endParaRPr lang="en-US"/>
        </a:p>
      </dgm:t>
    </dgm:pt>
    <dgm:pt modelId="{F02B2258-592A-4368-9B86-78C6B65F927D}" type="sibTrans" cxnId="{D97FB883-62DB-41CA-98E0-F17AB4542C28}">
      <dgm:prSet/>
      <dgm:spPr/>
      <dgm:t>
        <a:bodyPr/>
        <a:lstStyle/>
        <a:p>
          <a:endParaRPr lang="en-US"/>
        </a:p>
      </dgm:t>
    </dgm:pt>
    <dgm:pt modelId="{5A356A3C-E8F1-4D53-9170-D690F2472302}">
      <dgm:prSet custT="1"/>
      <dgm:spPr/>
      <dgm:t>
        <a:bodyPr/>
        <a:lstStyle/>
        <a:p>
          <a:r>
            <a:rPr lang="en-US" sz="1600" dirty="0"/>
            <a:t>Lack of multilingual, centralized, disability information and referral center</a:t>
          </a:r>
        </a:p>
      </dgm:t>
    </dgm:pt>
    <dgm:pt modelId="{6616C591-0C56-490D-8793-F207061DBF78}" type="parTrans" cxnId="{C64C620F-D46B-4A68-ABFE-386B35650988}">
      <dgm:prSet/>
      <dgm:spPr/>
      <dgm:t>
        <a:bodyPr/>
        <a:lstStyle/>
        <a:p>
          <a:endParaRPr lang="en-US"/>
        </a:p>
      </dgm:t>
    </dgm:pt>
    <dgm:pt modelId="{B6D40736-160E-47AF-AE8E-C8CEFBDFA3BA}" type="sibTrans" cxnId="{C64C620F-D46B-4A68-ABFE-386B35650988}">
      <dgm:prSet/>
      <dgm:spPr/>
      <dgm:t>
        <a:bodyPr/>
        <a:lstStyle/>
        <a:p>
          <a:endParaRPr lang="en-US"/>
        </a:p>
      </dgm:t>
    </dgm:pt>
    <dgm:pt modelId="{CE73096F-07D7-40FB-A833-86DA659B6BC2}">
      <dgm:prSet custT="1"/>
      <dgm:spPr/>
      <dgm:t>
        <a:bodyPr/>
        <a:lstStyle/>
        <a:p>
          <a:r>
            <a:rPr lang="en-US" sz="1600" dirty="0"/>
            <a:t>Introduced evidence-based, best practices about information and referral and resources.</a:t>
          </a:r>
        </a:p>
      </dgm:t>
    </dgm:pt>
    <dgm:pt modelId="{74227709-D21C-4E7B-BA0C-F6E47B28B05B}" type="parTrans" cxnId="{26521C0D-B5A0-439C-8A70-CCF174EC8DCD}">
      <dgm:prSet/>
      <dgm:spPr/>
      <dgm:t>
        <a:bodyPr/>
        <a:lstStyle/>
        <a:p>
          <a:endParaRPr lang="en-US"/>
        </a:p>
      </dgm:t>
    </dgm:pt>
    <dgm:pt modelId="{B99C7653-3692-4741-B2E2-7018B32B5F10}" type="sibTrans" cxnId="{26521C0D-B5A0-439C-8A70-CCF174EC8DCD}">
      <dgm:prSet/>
      <dgm:spPr/>
      <dgm:t>
        <a:bodyPr/>
        <a:lstStyle/>
        <a:p>
          <a:endParaRPr lang="en-US"/>
        </a:p>
      </dgm:t>
    </dgm:pt>
    <dgm:pt modelId="{547B1560-B7A5-4158-92F9-A46B6358F239}">
      <dgm:prSet custT="1"/>
      <dgm:spPr/>
      <dgm:t>
        <a:bodyPr/>
        <a:lstStyle/>
        <a:p>
          <a:r>
            <a:rPr lang="en-US" sz="1600" dirty="0"/>
            <a:t>Interagency agreements signed with six agencies to jointly fund the Center.</a:t>
          </a:r>
        </a:p>
      </dgm:t>
    </dgm:pt>
    <dgm:pt modelId="{D8988EF7-4C97-4E84-BB81-9A0110121BCF}" type="parTrans" cxnId="{4172A21C-8E31-405D-8D80-780DD0CB657F}">
      <dgm:prSet/>
      <dgm:spPr/>
      <dgm:t>
        <a:bodyPr/>
        <a:lstStyle/>
        <a:p>
          <a:endParaRPr lang="en-US"/>
        </a:p>
      </dgm:t>
    </dgm:pt>
    <dgm:pt modelId="{EFBE0C11-3124-4F7F-967D-BED225590CDC}" type="sibTrans" cxnId="{4172A21C-8E31-405D-8D80-780DD0CB657F}">
      <dgm:prSet/>
      <dgm:spPr/>
      <dgm:t>
        <a:bodyPr/>
        <a:lstStyle/>
        <a:p>
          <a:endParaRPr lang="en-US"/>
        </a:p>
      </dgm:t>
    </dgm:pt>
    <dgm:pt modelId="{683E84DC-091C-46AA-9130-CCAE0A2D3440}">
      <dgm:prSet custT="1"/>
      <dgm:spPr/>
      <dgm:t>
        <a:bodyPr/>
        <a:lstStyle/>
        <a:p>
          <a:pPr>
            <a:buClrTx/>
            <a:buSzTx/>
            <a:buFont typeface="Arial" panose="020B0604020202020204" pitchFamily="34" charset="0"/>
            <a:buChar char="•"/>
          </a:pPr>
          <a:r>
            <a:rPr lang="en-US" sz="1600" dirty="0"/>
            <a:t>People with DD can find all disability resource information and referrals in one place; increase in people getting services.</a:t>
          </a:r>
        </a:p>
      </dgm:t>
    </dgm:pt>
    <dgm:pt modelId="{F1925541-5EC9-42EA-AC0F-54D76188E3F8}" type="parTrans" cxnId="{74FB8C0B-96A6-4523-B39D-1D28820FA6A1}">
      <dgm:prSet/>
      <dgm:spPr/>
      <dgm:t>
        <a:bodyPr/>
        <a:lstStyle/>
        <a:p>
          <a:endParaRPr lang="en-US"/>
        </a:p>
      </dgm:t>
    </dgm:pt>
    <dgm:pt modelId="{A2AE818D-0831-492E-8007-5F617711EAA4}" type="sibTrans" cxnId="{74FB8C0B-96A6-4523-B39D-1D28820FA6A1}">
      <dgm:prSet/>
      <dgm:spPr/>
      <dgm:t>
        <a:bodyPr/>
        <a:lstStyle/>
        <a:p>
          <a:endParaRPr lang="en-US"/>
        </a:p>
      </dgm:t>
    </dgm:pt>
    <dgm:pt modelId="{D97D8852-6CDF-468C-AA5C-769862000FA5}">
      <dgm:prSet custT="1"/>
      <dgm:spPr/>
      <dgm:t>
        <a:bodyPr/>
        <a:lstStyle/>
        <a:p>
          <a:pPr>
            <a:buClrTx/>
            <a:buSzTx/>
            <a:buFont typeface="Arial" panose="020B0604020202020204" pitchFamily="34" charset="0"/>
            <a:buChar char="•"/>
          </a:pPr>
          <a:r>
            <a:rPr lang="en-US" sz="1600" dirty="0"/>
            <a:t>Decreased duplication efforts; increased collaboration with other agencies; less money spent on maintaining separate information and referral centers.</a:t>
          </a:r>
        </a:p>
      </dgm:t>
    </dgm:pt>
    <dgm:pt modelId="{686D4818-E53E-4F2C-B21B-8D5B1C3C70A0}" type="parTrans" cxnId="{26FEF59A-A581-4306-BFC7-D13EAAA2ABE0}">
      <dgm:prSet/>
      <dgm:spPr/>
      <dgm:t>
        <a:bodyPr/>
        <a:lstStyle/>
        <a:p>
          <a:endParaRPr lang="en-US"/>
        </a:p>
      </dgm:t>
    </dgm:pt>
    <dgm:pt modelId="{CB2FF694-21EA-4F9A-9811-23BDF41A6858}" type="sibTrans" cxnId="{26FEF59A-A581-4306-BFC7-D13EAAA2ABE0}">
      <dgm:prSet/>
      <dgm:spPr/>
      <dgm:t>
        <a:bodyPr/>
        <a:lstStyle/>
        <a:p>
          <a:endParaRPr lang="en-US"/>
        </a:p>
      </dgm:t>
    </dgm:pt>
    <dgm:pt modelId="{12A80C37-868F-457D-A75A-1A6499CC4607}" type="pres">
      <dgm:prSet presAssocID="{94D4DE6B-947C-4465-8DEF-09B3FEED392A}" presName="Name0" presStyleCnt="0">
        <dgm:presLayoutVars>
          <dgm:chMax val="11"/>
          <dgm:chPref val="11"/>
          <dgm:dir/>
          <dgm:resizeHandles/>
        </dgm:presLayoutVars>
      </dgm:prSet>
      <dgm:spPr/>
    </dgm:pt>
    <dgm:pt modelId="{9CD43EA0-07AD-4E37-8122-783BA6F8BB3F}" type="pres">
      <dgm:prSet presAssocID="{DEC01452-E2EF-4A92-92BC-A4059F66B890}" presName="Accent5" presStyleCnt="0"/>
      <dgm:spPr/>
    </dgm:pt>
    <dgm:pt modelId="{EC723805-806A-431F-A4ED-3098FA2285C2}" type="pres">
      <dgm:prSet presAssocID="{DEC01452-E2EF-4A92-92BC-A4059F66B890}" presName="Accent" presStyleLbl="node1" presStyleIdx="0" presStyleCnt="5"/>
      <dgm:spPr/>
    </dgm:pt>
    <dgm:pt modelId="{9D9DD94B-6C71-4427-80E5-08E1C3AFD21B}" type="pres">
      <dgm:prSet presAssocID="{DEC01452-E2EF-4A92-92BC-A4059F66B890}" presName="ParentBackground5" presStyleCnt="0"/>
      <dgm:spPr/>
    </dgm:pt>
    <dgm:pt modelId="{D7179B0F-2610-4B79-9606-43D57578CD90}" type="pres">
      <dgm:prSet presAssocID="{DEC01452-E2EF-4A92-92BC-A4059F66B890}" presName="ParentBackground" presStyleLbl="fgAcc1" presStyleIdx="0" presStyleCnt="5"/>
      <dgm:spPr/>
    </dgm:pt>
    <dgm:pt modelId="{52422647-922F-457E-8526-EFC8E72FF1F5}" type="pres">
      <dgm:prSet presAssocID="{DEC01452-E2EF-4A92-92BC-A4059F66B890}" presName="Child5" presStyleLbl="revTx" presStyleIdx="0" presStyleCnt="5">
        <dgm:presLayoutVars>
          <dgm:chMax val="0"/>
          <dgm:chPref val="0"/>
          <dgm:bulletEnabled val="1"/>
        </dgm:presLayoutVars>
      </dgm:prSet>
      <dgm:spPr/>
    </dgm:pt>
    <dgm:pt modelId="{02CCEF7D-6AC6-4C19-9507-FACD5FE9E3AB}" type="pres">
      <dgm:prSet presAssocID="{DEC01452-E2EF-4A92-92BC-A4059F66B890}" presName="Parent5" presStyleLbl="revTx" presStyleIdx="0" presStyleCnt="5">
        <dgm:presLayoutVars>
          <dgm:chMax val="1"/>
          <dgm:chPref val="1"/>
          <dgm:bulletEnabled val="1"/>
        </dgm:presLayoutVars>
      </dgm:prSet>
      <dgm:spPr/>
    </dgm:pt>
    <dgm:pt modelId="{6B576943-A0CF-4004-9029-8C47266E68CF}" type="pres">
      <dgm:prSet presAssocID="{1CF2CD07-E786-4D66-917F-8DC36613C441}" presName="Accent4" presStyleCnt="0"/>
      <dgm:spPr/>
    </dgm:pt>
    <dgm:pt modelId="{57AF0237-31F2-4B3C-A41F-E87CC30F1C0D}" type="pres">
      <dgm:prSet presAssocID="{1CF2CD07-E786-4D66-917F-8DC36613C441}" presName="Accent" presStyleLbl="node1" presStyleIdx="1" presStyleCnt="5"/>
      <dgm:spPr/>
    </dgm:pt>
    <dgm:pt modelId="{BC38DBC7-D227-4995-952F-871136A3481B}" type="pres">
      <dgm:prSet presAssocID="{1CF2CD07-E786-4D66-917F-8DC36613C441}" presName="ParentBackground4" presStyleCnt="0"/>
      <dgm:spPr/>
    </dgm:pt>
    <dgm:pt modelId="{E90EF2D1-B02E-413F-AC5F-AF584CABEB21}" type="pres">
      <dgm:prSet presAssocID="{1CF2CD07-E786-4D66-917F-8DC36613C441}" presName="ParentBackground" presStyleLbl="fgAcc1" presStyleIdx="1" presStyleCnt="5"/>
      <dgm:spPr/>
    </dgm:pt>
    <dgm:pt modelId="{792370DB-55EA-401A-A41E-2C9D64354BEF}" type="pres">
      <dgm:prSet presAssocID="{1CF2CD07-E786-4D66-917F-8DC36613C441}" presName="Child4" presStyleLbl="revTx" presStyleIdx="1" presStyleCnt="5">
        <dgm:presLayoutVars>
          <dgm:chMax val="0"/>
          <dgm:chPref val="0"/>
          <dgm:bulletEnabled val="1"/>
        </dgm:presLayoutVars>
      </dgm:prSet>
      <dgm:spPr/>
    </dgm:pt>
    <dgm:pt modelId="{F5B6BA32-D7BA-4AA1-8D56-0A309948F657}" type="pres">
      <dgm:prSet presAssocID="{1CF2CD07-E786-4D66-917F-8DC36613C441}" presName="Parent4" presStyleLbl="revTx" presStyleIdx="1" presStyleCnt="5">
        <dgm:presLayoutVars>
          <dgm:chMax val="1"/>
          <dgm:chPref val="1"/>
          <dgm:bulletEnabled val="1"/>
        </dgm:presLayoutVars>
      </dgm:prSet>
      <dgm:spPr/>
    </dgm:pt>
    <dgm:pt modelId="{BBE9214B-7BBD-45A1-8571-809CD269B943}" type="pres">
      <dgm:prSet presAssocID="{5E11CC9A-B6A0-4D80-8A86-83F03DDFEF2E}" presName="Accent3" presStyleCnt="0"/>
      <dgm:spPr/>
    </dgm:pt>
    <dgm:pt modelId="{0D4CA64E-9D53-4265-B5AE-F175EFB06B24}" type="pres">
      <dgm:prSet presAssocID="{5E11CC9A-B6A0-4D80-8A86-83F03DDFEF2E}" presName="Accent" presStyleLbl="node1" presStyleIdx="2" presStyleCnt="5"/>
      <dgm:spPr/>
    </dgm:pt>
    <dgm:pt modelId="{2E5EC131-051B-4D99-9FC9-DB17BC588BB4}" type="pres">
      <dgm:prSet presAssocID="{5E11CC9A-B6A0-4D80-8A86-83F03DDFEF2E}" presName="ParentBackground3" presStyleCnt="0"/>
      <dgm:spPr/>
    </dgm:pt>
    <dgm:pt modelId="{3AFBF1B9-ADBC-4BE2-928D-7C73CEF34891}" type="pres">
      <dgm:prSet presAssocID="{5E11CC9A-B6A0-4D80-8A86-83F03DDFEF2E}" presName="ParentBackground" presStyleLbl="fgAcc1" presStyleIdx="2" presStyleCnt="5"/>
      <dgm:spPr/>
    </dgm:pt>
    <dgm:pt modelId="{4425F1F4-FB13-4247-86FD-4FFE05C4A9A2}" type="pres">
      <dgm:prSet presAssocID="{5E11CC9A-B6A0-4D80-8A86-83F03DDFEF2E}" presName="Child3" presStyleLbl="revTx" presStyleIdx="2" presStyleCnt="5">
        <dgm:presLayoutVars>
          <dgm:chMax val="0"/>
          <dgm:chPref val="0"/>
          <dgm:bulletEnabled val="1"/>
        </dgm:presLayoutVars>
      </dgm:prSet>
      <dgm:spPr/>
    </dgm:pt>
    <dgm:pt modelId="{29CD10AA-CDB7-44BA-B88E-3E054F29955B}" type="pres">
      <dgm:prSet presAssocID="{5E11CC9A-B6A0-4D80-8A86-83F03DDFEF2E}" presName="Parent3" presStyleLbl="revTx" presStyleIdx="2" presStyleCnt="5">
        <dgm:presLayoutVars>
          <dgm:chMax val="1"/>
          <dgm:chPref val="1"/>
          <dgm:bulletEnabled val="1"/>
        </dgm:presLayoutVars>
      </dgm:prSet>
      <dgm:spPr/>
    </dgm:pt>
    <dgm:pt modelId="{83E9D674-0389-41DA-845D-0CCB94EA6846}" type="pres">
      <dgm:prSet presAssocID="{C27E3A2F-8556-491F-B354-1969A101E2E7}" presName="Accent2" presStyleCnt="0"/>
      <dgm:spPr/>
    </dgm:pt>
    <dgm:pt modelId="{08BD3C3A-0358-4727-AD52-3847ACB40513}" type="pres">
      <dgm:prSet presAssocID="{C27E3A2F-8556-491F-B354-1969A101E2E7}" presName="Accent" presStyleLbl="node1" presStyleIdx="3" presStyleCnt="5"/>
      <dgm:spPr/>
    </dgm:pt>
    <dgm:pt modelId="{9E93758D-50E4-476F-B00B-64C09D130241}" type="pres">
      <dgm:prSet presAssocID="{C27E3A2F-8556-491F-B354-1969A101E2E7}" presName="ParentBackground2" presStyleCnt="0"/>
      <dgm:spPr/>
    </dgm:pt>
    <dgm:pt modelId="{A73DE52E-8A8A-4572-AFC5-7401B6596D79}" type="pres">
      <dgm:prSet presAssocID="{C27E3A2F-8556-491F-B354-1969A101E2E7}" presName="ParentBackground" presStyleLbl="fgAcc1" presStyleIdx="3" presStyleCnt="5"/>
      <dgm:spPr/>
    </dgm:pt>
    <dgm:pt modelId="{9D9251A2-053E-4262-8AAF-A367A1D94C6B}" type="pres">
      <dgm:prSet presAssocID="{C27E3A2F-8556-491F-B354-1969A101E2E7}" presName="Child2" presStyleLbl="revTx" presStyleIdx="3" presStyleCnt="5">
        <dgm:presLayoutVars>
          <dgm:chMax val="0"/>
          <dgm:chPref val="0"/>
          <dgm:bulletEnabled val="1"/>
        </dgm:presLayoutVars>
      </dgm:prSet>
      <dgm:spPr/>
    </dgm:pt>
    <dgm:pt modelId="{6FE70C11-9907-424A-8ED6-094C01DAD824}" type="pres">
      <dgm:prSet presAssocID="{C27E3A2F-8556-491F-B354-1969A101E2E7}" presName="Parent2" presStyleLbl="revTx" presStyleIdx="3" presStyleCnt="5">
        <dgm:presLayoutVars>
          <dgm:chMax val="1"/>
          <dgm:chPref val="1"/>
          <dgm:bulletEnabled val="1"/>
        </dgm:presLayoutVars>
      </dgm:prSet>
      <dgm:spPr/>
    </dgm:pt>
    <dgm:pt modelId="{A86731D1-43E4-4D68-95F5-A6EAD9E33C82}" type="pres">
      <dgm:prSet presAssocID="{FECD0FAC-7016-408B-9077-D5A2AA51A3A1}" presName="Accent1" presStyleCnt="0"/>
      <dgm:spPr/>
    </dgm:pt>
    <dgm:pt modelId="{06FB9444-D31D-4510-8B1F-72F072BEEAD6}" type="pres">
      <dgm:prSet presAssocID="{FECD0FAC-7016-408B-9077-D5A2AA51A3A1}" presName="Accent" presStyleLbl="node1" presStyleIdx="4" presStyleCnt="5"/>
      <dgm:spPr/>
    </dgm:pt>
    <dgm:pt modelId="{DEC4C4D3-25A1-4C07-96F6-F2343312232B}" type="pres">
      <dgm:prSet presAssocID="{FECD0FAC-7016-408B-9077-D5A2AA51A3A1}" presName="ParentBackground1" presStyleCnt="0"/>
      <dgm:spPr/>
    </dgm:pt>
    <dgm:pt modelId="{2227F384-E954-4834-B8EA-D84AFC878F70}" type="pres">
      <dgm:prSet presAssocID="{FECD0FAC-7016-408B-9077-D5A2AA51A3A1}" presName="ParentBackground" presStyleLbl="fgAcc1" presStyleIdx="4" presStyleCnt="5"/>
      <dgm:spPr/>
    </dgm:pt>
    <dgm:pt modelId="{9787B8F2-8E2F-4438-AB78-B966BE52EC1A}" type="pres">
      <dgm:prSet presAssocID="{FECD0FAC-7016-408B-9077-D5A2AA51A3A1}" presName="Child1" presStyleLbl="revTx" presStyleIdx="4" presStyleCnt="5">
        <dgm:presLayoutVars>
          <dgm:chMax val="0"/>
          <dgm:chPref val="0"/>
          <dgm:bulletEnabled val="1"/>
        </dgm:presLayoutVars>
      </dgm:prSet>
      <dgm:spPr/>
    </dgm:pt>
    <dgm:pt modelId="{5121E7E3-9939-4A80-B0D5-E31BE8164BBE}" type="pres">
      <dgm:prSet presAssocID="{FECD0FAC-7016-408B-9077-D5A2AA51A3A1}" presName="Parent1" presStyleLbl="revTx" presStyleIdx="4" presStyleCnt="5">
        <dgm:presLayoutVars>
          <dgm:chMax val="1"/>
          <dgm:chPref val="1"/>
          <dgm:bulletEnabled val="1"/>
        </dgm:presLayoutVars>
      </dgm:prSet>
      <dgm:spPr/>
    </dgm:pt>
  </dgm:ptLst>
  <dgm:cxnLst>
    <dgm:cxn modelId="{8183D308-9FE7-469A-91A0-720B0794C2F4}" srcId="{94D4DE6B-947C-4465-8DEF-09B3FEED392A}" destId="{C27E3A2F-8556-491F-B354-1969A101E2E7}" srcOrd="1" destOrd="0" parTransId="{AB32B31E-8AEA-4CDF-B521-314C932DBBEF}" sibTransId="{233B7847-FEBD-4D99-8E9B-0C08A08E1AA1}"/>
    <dgm:cxn modelId="{74FB8C0B-96A6-4523-B39D-1D28820FA6A1}" srcId="{1CF2CD07-E786-4D66-917F-8DC36613C441}" destId="{683E84DC-091C-46AA-9130-CCAE0A2D3440}" srcOrd="0" destOrd="0" parTransId="{F1925541-5EC9-42EA-AC0F-54D76188E3F8}" sibTransId="{A2AE818D-0831-492E-8007-5F617711EAA4}"/>
    <dgm:cxn modelId="{26521C0D-B5A0-439C-8A70-CCF174EC8DCD}" srcId="{C27E3A2F-8556-491F-B354-1969A101E2E7}" destId="{CE73096F-07D7-40FB-A833-86DA659B6BC2}" srcOrd="0" destOrd="0" parTransId="{74227709-D21C-4E7B-BA0C-F6E47B28B05B}" sibTransId="{B99C7653-3692-4741-B2E2-7018B32B5F10}"/>
    <dgm:cxn modelId="{C64C620F-D46B-4A68-ABFE-386B35650988}" srcId="{FECD0FAC-7016-408B-9077-D5A2AA51A3A1}" destId="{5A356A3C-E8F1-4D53-9170-D690F2472302}" srcOrd="0" destOrd="0" parTransId="{6616C591-0C56-490D-8793-F207061DBF78}" sibTransId="{B6D40736-160E-47AF-AE8E-C8CEFBDFA3BA}"/>
    <dgm:cxn modelId="{4172A21C-8E31-405D-8D80-780DD0CB657F}" srcId="{5E11CC9A-B6A0-4D80-8A86-83F03DDFEF2E}" destId="{547B1560-B7A5-4158-92F9-A46B6358F239}" srcOrd="0" destOrd="0" parTransId="{D8988EF7-4C97-4E84-BB81-9A0110121BCF}" sibTransId="{EFBE0C11-3124-4F7F-967D-BED225590CDC}"/>
    <dgm:cxn modelId="{4D9B0F30-FC9D-4624-9694-387DC9A02C6A}" type="presOf" srcId="{683E84DC-091C-46AA-9130-CCAE0A2D3440}" destId="{792370DB-55EA-401A-A41E-2C9D64354BEF}" srcOrd="0" destOrd="0" presId="urn:microsoft.com/office/officeart/2011/layout/CircleProcess"/>
    <dgm:cxn modelId="{98623034-F93E-4ACC-A9CC-99DA7D06D913}" type="presOf" srcId="{DEC01452-E2EF-4A92-92BC-A4059F66B890}" destId="{D7179B0F-2610-4B79-9606-43D57578CD90}" srcOrd="0" destOrd="0" presId="urn:microsoft.com/office/officeart/2011/layout/CircleProcess"/>
    <dgm:cxn modelId="{2EB12F39-7326-4E29-B7EA-F60320A90893}" type="presOf" srcId="{1CF2CD07-E786-4D66-917F-8DC36613C441}" destId="{F5B6BA32-D7BA-4AA1-8D56-0A309948F657}" srcOrd="1" destOrd="0" presId="urn:microsoft.com/office/officeart/2011/layout/CircleProcess"/>
    <dgm:cxn modelId="{1E07003F-55D7-461F-B361-FD993B810354}" type="presOf" srcId="{94D4DE6B-947C-4465-8DEF-09B3FEED392A}" destId="{12A80C37-868F-457D-A75A-1A6499CC4607}" srcOrd="0" destOrd="0" presId="urn:microsoft.com/office/officeart/2011/layout/CircleProcess"/>
    <dgm:cxn modelId="{FCD22364-50DE-4DA9-ABED-051EC6BC50BC}" type="presOf" srcId="{5E11CC9A-B6A0-4D80-8A86-83F03DDFEF2E}" destId="{3AFBF1B9-ADBC-4BE2-928D-7C73CEF34891}" srcOrd="0" destOrd="0" presId="urn:microsoft.com/office/officeart/2011/layout/CircleProcess"/>
    <dgm:cxn modelId="{5D70D36D-6FB0-48BD-97BE-A52F449D0F27}" type="presOf" srcId="{5A356A3C-E8F1-4D53-9170-D690F2472302}" destId="{9787B8F2-8E2F-4438-AB78-B966BE52EC1A}" srcOrd="0" destOrd="0" presId="urn:microsoft.com/office/officeart/2011/layout/CircleProcess"/>
    <dgm:cxn modelId="{88253352-30E1-4F4D-AD35-2A126304EF10}" type="presOf" srcId="{D97D8852-6CDF-468C-AA5C-769862000FA5}" destId="{52422647-922F-457E-8526-EFC8E72FF1F5}" srcOrd="0" destOrd="0" presId="urn:microsoft.com/office/officeart/2011/layout/CircleProcess"/>
    <dgm:cxn modelId="{FD8E1359-523F-47BC-8DFE-C1163DC9680F}" type="presOf" srcId="{C27E3A2F-8556-491F-B354-1969A101E2E7}" destId="{A73DE52E-8A8A-4572-AFC5-7401B6596D79}" srcOrd="0" destOrd="0" presId="urn:microsoft.com/office/officeart/2011/layout/CircleProcess"/>
    <dgm:cxn modelId="{8DD84C7D-D244-46F5-8881-D412B50C05E4}" srcId="{94D4DE6B-947C-4465-8DEF-09B3FEED392A}" destId="{FECD0FAC-7016-408B-9077-D5A2AA51A3A1}" srcOrd="0" destOrd="0" parTransId="{042BD39A-B16E-4E60-A0FE-D6F226211C19}" sibTransId="{6126BE85-6A99-40D5-A832-A7337DA0A238}"/>
    <dgm:cxn modelId="{AA729D80-C110-418C-A7B9-8671EF3E7932}" srcId="{94D4DE6B-947C-4465-8DEF-09B3FEED392A}" destId="{5E11CC9A-B6A0-4D80-8A86-83F03DDFEF2E}" srcOrd="2" destOrd="0" parTransId="{A2F8FDC3-6617-4F0F-8CB9-4DF356F08447}" sibTransId="{50E04C93-DD4E-413F-A827-FC788F5144DE}"/>
    <dgm:cxn modelId="{D97FB883-62DB-41CA-98E0-F17AB4542C28}" srcId="{94D4DE6B-947C-4465-8DEF-09B3FEED392A}" destId="{1CF2CD07-E786-4D66-917F-8DC36613C441}" srcOrd="3" destOrd="0" parTransId="{FB5D8BF6-6CEC-4549-9087-7C64D1AE7784}" sibTransId="{F02B2258-592A-4368-9B86-78C6B65F927D}"/>
    <dgm:cxn modelId="{7F55628A-2BD2-494D-A62F-9DC4576F091C}" srcId="{94D4DE6B-947C-4465-8DEF-09B3FEED392A}" destId="{DEC01452-E2EF-4A92-92BC-A4059F66B890}" srcOrd="4" destOrd="0" parTransId="{EC0E9C2C-6B68-4410-93EA-5053EE8D527B}" sibTransId="{2135912A-C9A5-4EB9-87F6-19E1506B572D}"/>
    <dgm:cxn modelId="{2F05EA95-6B8A-47D7-95F9-BA19001E8DCD}" type="presOf" srcId="{5E11CC9A-B6A0-4D80-8A86-83F03DDFEF2E}" destId="{29CD10AA-CDB7-44BA-B88E-3E054F29955B}" srcOrd="1" destOrd="0" presId="urn:microsoft.com/office/officeart/2011/layout/CircleProcess"/>
    <dgm:cxn modelId="{26FEF59A-A581-4306-BFC7-D13EAAA2ABE0}" srcId="{DEC01452-E2EF-4A92-92BC-A4059F66B890}" destId="{D97D8852-6CDF-468C-AA5C-769862000FA5}" srcOrd="0" destOrd="0" parTransId="{686D4818-E53E-4F2C-B21B-8D5B1C3C70A0}" sibTransId="{CB2FF694-21EA-4F9A-9811-23BDF41A6858}"/>
    <dgm:cxn modelId="{2B096BAC-C0BE-4748-845B-19B53791BC97}" type="presOf" srcId="{FECD0FAC-7016-408B-9077-D5A2AA51A3A1}" destId="{2227F384-E954-4834-B8EA-D84AFC878F70}" srcOrd="0" destOrd="0" presId="urn:microsoft.com/office/officeart/2011/layout/CircleProcess"/>
    <dgm:cxn modelId="{4F3CBEAF-B81B-4B96-B61C-858B341702D3}" type="presOf" srcId="{CE73096F-07D7-40FB-A833-86DA659B6BC2}" destId="{9D9251A2-053E-4262-8AAF-A367A1D94C6B}" srcOrd="0" destOrd="0" presId="urn:microsoft.com/office/officeart/2011/layout/CircleProcess"/>
    <dgm:cxn modelId="{E67A33B1-C3BF-4554-B3F7-FF5BA795365F}" type="presOf" srcId="{DEC01452-E2EF-4A92-92BC-A4059F66B890}" destId="{02CCEF7D-6AC6-4C19-9507-FACD5FE9E3AB}" srcOrd="1" destOrd="0" presId="urn:microsoft.com/office/officeart/2011/layout/CircleProcess"/>
    <dgm:cxn modelId="{317C1AC3-3A12-4E21-A49D-21ECCA6DF7D4}" type="presOf" srcId="{547B1560-B7A5-4158-92F9-A46B6358F239}" destId="{4425F1F4-FB13-4247-86FD-4FFE05C4A9A2}" srcOrd="0" destOrd="0" presId="urn:microsoft.com/office/officeart/2011/layout/CircleProcess"/>
    <dgm:cxn modelId="{341149DC-92EE-47BC-ABEB-C57DA6914695}" type="presOf" srcId="{C27E3A2F-8556-491F-B354-1969A101E2E7}" destId="{6FE70C11-9907-424A-8ED6-094C01DAD824}" srcOrd="1" destOrd="0" presId="urn:microsoft.com/office/officeart/2011/layout/CircleProcess"/>
    <dgm:cxn modelId="{B3342DE6-D687-4BB6-A2E2-4677C484BC4F}" type="presOf" srcId="{1CF2CD07-E786-4D66-917F-8DC36613C441}" destId="{E90EF2D1-B02E-413F-AC5F-AF584CABEB21}" srcOrd="0" destOrd="0" presId="urn:microsoft.com/office/officeart/2011/layout/CircleProcess"/>
    <dgm:cxn modelId="{E14083F8-C3DC-44CE-8BFD-15CE4543A318}" type="presOf" srcId="{FECD0FAC-7016-408B-9077-D5A2AA51A3A1}" destId="{5121E7E3-9939-4A80-B0D5-E31BE8164BBE}" srcOrd="1" destOrd="0" presId="urn:microsoft.com/office/officeart/2011/layout/CircleProcess"/>
    <dgm:cxn modelId="{F11CED18-BD82-4740-A28E-EB94136ADD19}" type="presParOf" srcId="{12A80C37-868F-457D-A75A-1A6499CC4607}" destId="{9CD43EA0-07AD-4E37-8122-783BA6F8BB3F}" srcOrd="0" destOrd="0" presId="urn:microsoft.com/office/officeart/2011/layout/CircleProcess"/>
    <dgm:cxn modelId="{A53D8496-978D-4F07-B4DF-03A1A8A29794}" type="presParOf" srcId="{9CD43EA0-07AD-4E37-8122-783BA6F8BB3F}" destId="{EC723805-806A-431F-A4ED-3098FA2285C2}" srcOrd="0" destOrd="0" presId="urn:microsoft.com/office/officeart/2011/layout/CircleProcess"/>
    <dgm:cxn modelId="{E08A5D77-EEC2-4F9C-A9CB-56685267C039}" type="presParOf" srcId="{12A80C37-868F-457D-A75A-1A6499CC4607}" destId="{9D9DD94B-6C71-4427-80E5-08E1C3AFD21B}" srcOrd="1" destOrd="0" presId="urn:microsoft.com/office/officeart/2011/layout/CircleProcess"/>
    <dgm:cxn modelId="{437D1400-07B7-48E4-A2D0-8FF832164AAF}" type="presParOf" srcId="{9D9DD94B-6C71-4427-80E5-08E1C3AFD21B}" destId="{D7179B0F-2610-4B79-9606-43D57578CD90}" srcOrd="0" destOrd="0" presId="urn:microsoft.com/office/officeart/2011/layout/CircleProcess"/>
    <dgm:cxn modelId="{2C3A60BF-F2FB-48A9-9373-091E2C8E0068}" type="presParOf" srcId="{12A80C37-868F-457D-A75A-1A6499CC4607}" destId="{52422647-922F-457E-8526-EFC8E72FF1F5}" srcOrd="2" destOrd="0" presId="urn:microsoft.com/office/officeart/2011/layout/CircleProcess"/>
    <dgm:cxn modelId="{F5E0ABE2-CA95-4D1D-A153-823BEB742DA2}" type="presParOf" srcId="{12A80C37-868F-457D-A75A-1A6499CC4607}" destId="{02CCEF7D-6AC6-4C19-9507-FACD5FE9E3AB}" srcOrd="3" destOrd="0" presId="urn:microsoft.com/office/officeart/2011/layout/CircleProcess"/>
    <dgm:cxn modelId="{0CC29984-4428-4483-939E-AF32A5301C88}" type="presParOf" srcId="{12A80C37-868F-457D-A75A-1A6499CC4607}" destId="{6B576943-A0CF-4004-9029-8C47266E68CF}" srcOrd="4" destOrd="0" presId="urn:microsoft.com/office/officeart/2011/layout/CircleProcess"/>
    <dgm:cxn modelId="{CE6A8DA0-9AD7-40F7-AC48-AAB8F981327C}" type="presParOf" srcId="{6B576943-A0CF-4004-9029-8C47266E68CF}" destId="{57AF0237-31F2-4B3C-A41F-E87CC30F1C0D}" srcOrd="0" destOrd="0" presId="urn:microsoft.com/office/officeart/2011/layout/CircleProcess"/>
    <dgm:cxn modelId="{2FFAD9D4-EC3D-4011-A72E-E954B44B5B0E}" type="presParOf" srcId="{12A80C37-868F-457D-A75A-1A6499CC4607}" destId="{BC38DBC7-D227-4995-952F-871136A3481B}" srcOrd="5" destOrd="0" presId="urn:microsoft.com/office/officeart/2011/layout/CircleProcess"/>
    <dgm:cxn modelId="{D4566862-493A-48C9-8909-40DDBA48B3B2}" type="presParOf" srcId="{BC38DBC7-D227-4995-952F-871136A3481B}" destId="{E90EF2D1-B02E-413F-AC5F-AF584CABEB21}" srcOrd="0" destOrd="0" presId="urn:microsoft.com/office/officeart/2011/layout/CircleProcess"/>
    <dgm:cxn modelId="{2D9763F1-B1AB-4F8B-BEC9-6B2FFC19E6EF}" type="presParOf" srcId="{12A80C37-868F-457D-A75A-1A6499CC4607}" destId="{792370DB-55EA-401A-A41E-2C9D64354BEF}" srcOrd="6" destOrd="0" presId="urn:microsoft.com/office/officeart/2011/layout/CircleProcess"/>
    <dgm:cxn modelId="{F312B0E9-9171-45F9-9F1B-9CA3FFC9ED3D}" type="presParOf" srcId="{12A80C37-868F-457D-A75A-1A6499CC4607}" destId="{F5B6BA32-D7BA-4AA1-8D56-0A309948F657}" srcOrd="7" destOrd="0" presId="urn:microsoft.com/office/officeart/2011/layout/CircleProcess"/>
    <dgm:cxn modelId="{9BBA4CE4-6040-47B7-8113-9CAF1D45131E}" type="presParOf" srcId="{12A80C37-868F-457D-A75A-1A6499CC4607}" destId="{BBE9214B-7BBD-45A1-8571-809CD269B943}" srcOrd="8" destOrd="0" presId="urn:microsoft.com/office/officeart/2011/layout/CircleProcess"/>
    <dgm:cxn modelId="{5AC74B7E-5AB3-4536-9D3A-6AEBAFB48F90}" type="presParOf" srcId="{BBE9214B-7BBD-45A1-8571-809CD269B943}" destId="{0D4CA64E-9D53-4265-B5AE-F175EFB06B24}" srcOrd="0" destOrd="0" presId="urn:microsoft.com/office/officeart/2011/layout/CircleProcess"/>
    <dgm:cxn modelId="{F1F9EB1E-3FEA-4340-BB8F-1C39D1420B95}" type="presParOf" srcId="{12A80C37-868F-457D-A75A-1A6499CC4607}" destId="{2E5EC131-051B-4D99-9FC9-DB17BC588BB4}" srcOrd="9" destOrd="0" presId="urn:microsoft.com/office/officeart/2011/layout/CircleProcess"/>
    <dgm:cxn modelId="{AC8D5467-C2F3-468B-8D3C-126B352C77E6}" type="presParOf" srcId="{2E5EC131-051B-4D99-9FC9-DB17BC588BB4}" destId="{3AFBF1B9-ADBC-4BE2-928D-7C73CEF34891}" srcOrd="0" destOrd="0" presId="urn:microsoft.com/office/officeart/2011/layout/CircleProcess"/>
    <dgm:cxn modelId="{3465B6A1-8B85-42AB-B136-2D59C8F03F5E}" type="presParOf" srcId="{12A80C37-868F-457D-A75A-1A6499CC4607}" destId="{4425F1F4-FB13-4247-86FD-4FFE05C4A9A2}" srcOrd="10" destOrd="0" presId="urn:microsoft.com/office/officeart/2011/layout/CircleProcess"/>
    <dgm:cxn modelId="{9132BDBA-B49A-482A-BC31-5873AFFEF4BE}" type="presParOf" srcId="{12A80C37-868F-457D-A75A-1A6499CC4607}" destId="{29CD10AA-CDB7-44BA-B88E-3E054F29955B}" srcOrd="11" destOrd="0" presId="urn:microsoft.com/office/officeart/2011/layout/CircleProcess"/>
    <dgm:cxn modelId="{5F021D19-1703-463E-A31D-C914FE1A4EC3}" type="presParOf" srcId="{12A80C37-868F-457D-A75A-1A6499CC4607}" destId="{83E9D674-0389-41DA-845D-0CCB94EA6846}" srcOrd="12" destOrd="0" presId="urn:microsoft.com/office/officeart/2011/layout/CircleProcess"/>
    <dgm:cxn modelId="{C5231D0E-7302-4D22-8775-225BC0AF52FF}" type="presParOf" srcId="{83E9D674-0389-41DA-845D-0CCB94EA6846}" destId="{08BD3C3A-0358-4727-AD52-3847ACB40513}" srcOrd="0" destOrd="0" presId="urn:microsoft.com/office/officeart/2011/layout/CircleProcess"/>
    <dgm:cxn modelId="{F89916B0-7646-43C0-B874-79E3645F9B00}" type="presParOf" srcId="{12A80C37-868F-457D-A75A-1A6499CC4607}" destId="{9E93758D-50E4-476F-B00B-64C09D130241}" srcOrd="13" destOrd="0" presId="urn:microsoft.com/office/officeart/2011/layout/CircleProcess"/>
    <dgm:cxn modelId="{2BF228F2-04C1-445E-AC48-FD3DBB556800}" type="presParOf" srcId="{9E93758D-50E4-476F-B00B-64C09D130241}" destId="{A73DE52E-8A8A-4572-AFC5-7401B6596D79}" srcOrd="0" destOrd="0" presId="urn:microsoft.com/office/officeart/2011/layout/CircleProcess"/>
    <dgm:cxn modelId="{13C7934E-F6B4-44D2-BAE5-90FA630E1893}" type="presParOf" srcId="{12A80C37-868F-457D-A75A-1A6499CC4607}" destId="{9D9251A2-053E-4262-8AAF-A367A1D94C6B}" srcOrd="14" destOrd="0" presId="urn:microsoft.com/office/officeart/2011/layout/CircleProcess"/>
    <dgm:cxn modelId="{F2FF52D9-741B-43C8-ADB0-C19966316907}" type="presParOf" srcId="{12A80C37-868F-457D-A75A-1A6499CC4607}" destId="{6FE70C11-9907-424A-8ED6-094C01DAD824}" srcOrd="15" destOrd="0" presId="urn:microsoft.com/office/officeart/2011/layout/CircleProcess"/>
    <dgm:cxn modelId="{B7E69C5D-BDDB-4144-BD51-A26A4AE8BA2D}" type="presParOf" srcId="{12A80C37-868F-457D-A75A-1A6499CC4607}" destId="{A86731D1-43E4-4D68-95F5-A6EAD9E33C82}" srcOrd="16" destOrd="0" presId="urn:microsoft.com/office/officeart/2011/layout/CircleProcess"/>
    <dgm:cxn modelId="{8FC8BD62-A6BD-4438-83D1-9C87078D1C9A}" type="presParOf" srcId="{A86731D1-43E4-4D68-95F5-A6EAD9E33C82}" destId="{06FB9444-D31D-4510-8B1F-72F072BEEAD6}" srcOrd="0" destOrd="0" presId="urn:microsoft.com/office/officeart/2011/layout/CircleProcess"/>
    <dgm:cxn modelId="{5CB1DDE8-F00F-4198-80F7-72863AF74883}" type="presParOf" srcId="{12A80C37-868F-457D-A75A-1A6499CC4607}" destId="{DEC4C4D3-25A1-4C07-96F6-F2343312232B}" srcOrd="17" destOrd="0" presId="urn:microsoft.com/office/officeart/2011/layout/CircleProcess"/>
    <dgm:cxn modelId="{C48A6433-2538-4FF8-AA1F-D12BB21DE71C}" type="presParOf" srcId="{DEC4C4D3-25A1-4C07-96F6-F2343312232B}" destId="{2227F384-E954-4834-B8EA-D84AFC878F70}" srcOrd="0" destOrd="0" presId="urn:microsoft.com/office/officeart/2011/layout/CircleProcess"/>
    <dgm:cxn modelId="{AB061260-5952-4311-A6F9-4F473820E329}" type="presParOf" srcId="{12A80C37-868F-457D-A75A-1A6499CC4607}" destId="{9787B8F2-8E2F-4438-AB78-B966BE52EC1A}" srcOrd="18" destOrd="0" presId="urn:microsoft.com/office/officeart/2011/layout/CircleProcess"/>
    <dgm:cxn modelId="{CCA414A6-E338-484B-B71D-B3D62B36AC4C}" type="presParOf" srcId="{12A80C37-868F-457D-A75A-1A6499CC4607}" destId="{5121E7E3-9939-4A80-B0D5-E31BE8164BBE}" srcOrd="19"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D64F56-468A-4E63-BE58-564413524E0E}" type="doc">
      <dgm:prSet loTypeId="urn:microsoft.com/office/officeart/2011/layout/CircleProcess" loCatId="process" qsTypeId="urn:microsoft.com/office/officeart/2005/8/quickstyle/simple5" qsCatId="simple" csTypeId="urn:microsoft.com/office/officeart/2005/8/colors/colorful1" csCatId="colorful" phldr="1"/>
      <dgm:spPr/>
      <dgm:t>
        <a:bodyPr/>
        <a:lstStyle/>
        <a:p>
          <a:endParaRPr lang="en-US"/>
        </a:p>
      </dgm:t>
    </dgm:pt>
    <dgm:pt modelId="{BE8BF06E-63F4-4698-96FA-20A1899F2CD7}">
      <dgm:prSet phldrT="[Text]"/>
      <dgm:spPr/>
      <dgm:t>
        <a:bodyPr/>
        <a:lstStyle/>
        <a:p>
          <a:r>
            <a:rPr lang="en-US" dirty="0"/>
            <a:t>Problem</a:t>
          </a:r>
        </a:p>
      </dgm:t>
    </dgm:pt>
    <dgm:pt modelId="{A052E86A-43E4-4632-A1A6-A4141B4138C3}" type="parTrans" cxnId="{409E5ADC-F26E-47D3-9C6A-CC2ACB8067AD}">
      <dgm:prSet/>
      <dgm:spPr/>
      <dgm:t>
        <a:bodyPr/>
        <a:lstStyle/>
        <a:p>
          <a:endParaRPr lang="en-US"/>
        </a:p>
      </dgm:t>
    </dgm:pt>
    <dgm:pt modelId="{11A1371F-C9B7-49C6-8CD3-5DB3144673E0}" type="sibTrans" cxnId="{409E5ADC-F26E-47D3-9C6A-CC2ACB8067AD}">
      <dgm:prSet/>
      <dgm:spPr/>
      <dgm:t>
        <a:bodyPr/>
        <a:lstStyle/>
        <a:p>
          <a:endParaRPr lang="en-US"/>
        </a:p>
      </dgm:t>
    </dgm:pt>
    <dgm:pt modelId="{5DB04E5D-80FB-4E11-932D-F59CE7112DB8}">
      <dgm:prSet phldrT="[Text]"/>
      <dgm:spPr/>
      <dgm:t>
        <a:bodyPr/>
        <a:lstStyle/>
        <a:p>
          <a:r>
            <a:rPr lang="en-US" dirty="0"/>
            <a:t>Change Thinking</a:t>
          </a:r>
        </a:p>
      </dgm:t>
    </dgm:pt>
    <dgm:pt modelId="{81B0E9BB-EE93-4824-A94D-1480F2AE0284}" type="parTrans" cxnId="{90D8CD05-64D0-4C8D-8728-E69B25C5EF8B}">
      <dgm:prSet/>
      <dgm:spPr/>
      <dgm:t>
        <a:bodyPr/>
        <a:lstStyle/>
        <a:p>
          <a:endParaRPr lang="en-US"/>
        </a:p>
      </dgm:t>
    </dgm:pt>
    <dgm:pt modelId="{1ACA8118-B47C-4BAD-8C0A-0305F4F91AC1}" type="sibTrans" cxnId="{90D8CD05-64D0-4C8D-8728-E69B25C5EF8B}">
      <dgm:prSet/>
      <dgm:spPr/>
      <dgm:t>
        <a:bodyPr/>
        <a:lstStyle/>
        <a:p>
          <a:endParaRPr lang="en-US"/>
        </a:p>
      </dgm:t>
    </dgm:pt>
    <dgm:pt modelId="{830A16A1-52F8-4FB4-9928-45CBED3125F9}">
      <dgm:prSet phldrT="[Text]"/>
      <dgm:spPr/>
      <dgm:t>
        <a:bodyPr/>
        <a:lstStyle/>
        <a:p>
          <a:r>
            <a:rPr lang="en-US" dirty="0"/>
            <a:t>Outcomes for people working in the system</a:t>
          </a:r>
        </a:p>
      </dgm:t>
    </dgm:pt>
    <dgm:pt modelId="{B4A4A2FF-23D4-441F-A570-7BD9F47DE021}" type="parTrans" cxnId="{BC5E94D2-F30F-437C-9AE7-6DD947D9678B}">
      <dgm:prSet/>
      <dgm:spPr/>
      <dgm:t>
        <a:bodyPr/>
        <a:lstStyle/>
        <a:p>
          <a:endParaRPr lang="en-US"/>
        </a:p>
      </dgm:t>
    </dgm:pt>
    <dgm:pt modelId="{B5A39E94-9917-44BA-94EA-C5BD0603C71D}" type="sibTrans" cxnId="{BC5E94D2-F30F-437C-9AE7-6DD947D9678B}">
      <dgm:prSet/>
      <dgm:spPr/>
      <dgm:t>
        <a:bodyPr/>
        <a:lstStyle/>
        <a:p>
          <a:endParaRPr lang="en-US"/>
        </a:p>
      </dgm:t>
    </dgm:pt>
    <dgm:pt modelId="{5224FBE5-CCF2-482A-B0CA-96DD7032281C}">
      <dgm:prSet/>
      <dgm:spPr/>
      <dgm:t>
        <a:bodyPr/>
        <a:lstStyle/>
        <a:p>
          <a:r>
            <a:rPr lang="en-US" dirty="0"/>
            <a:t>Change the Law</a:t>
          </a:r>
        </a:p>
      </dgm:t>
    </dgm:pt>
    <dgm:pt modelId="{0C5E5A91-A519-4992-8859-42A72933CB3A}" type="parTrans" cxnId="{7704AF8C-B59B-47B9-B6C1-F75D4A7E8A8D}">
      <dgm:prSet/>
      <dgm:spPr/>
      <dgm:t>
        <a:bodyPr/>
        <a:lstStyle/>
        <a:p>
          <a:endParaRPr lang="en-US"/>
        </a:p>
      </dgm:t>
    </dgm:pt>
    <dgm:pt modelId="{C90065D7-B142-45FF-A9DD-DC7FF2E5CB9F}" type="sibTrans" cxnId="{7704AF8C-B59B-47B9-B6C1-F75D4A7E8A8D}">
      <dgm:prSet/>
      <dgm:spPr/>
      <dgm:t>
        <a:bodyPr/>
        <a:lstStyle/>
        <a:p>
          <a:endParaRPr lang="en-US"/>
        </a:p>
      </dgm:t>
    </dgm:pt>
    <dgm:pt modelId="{6A92B899-761A-44D2-8528-F92876709A63}">
      <dgm:prSet/>
      <dgm:spPr/>
      <dgm:t>
        <a:bodyPr/>
        <a:lstStyle/>
        <a:p>
          <a:r>
            <a:rPr lang="en-US" dirty="0"/>
            <a:t>Change Policies &amp; Procedures</a:t>
          </a:r>
        </a:p>
      </dgm:t>
    </dgm:pt>
    <dgm:pt modelId="{04CC50F0-D50F-4548-8F34-07EB633F6B96}" type="parTrans" cxnId="{5518F448-3E48-467C-9088-61E965AACE08}">
      <dgm:prSet/>
      <dgm:spPr/>
      <dgm:t>
        <a:bodyPr/>
        <a:lstStyle/>
        <a:p>
          <a:endParaRPr lang="en-US"/>
        </a:p>
      </dgm:t>
    </dgm:pt>
    <dgm:pt modelId="{7E2681C0-4666-4627-A92F-755497532A07}" type="sibTrans" cxnId="{5518F448-3E48-467C-9088-61E965AACE08}">
      <dgm:prSet/>
      <dgm:spPr/>
      <dgm:t>
        <a:bodyPr/>
        <a:lstStyle/>
        <a:p>
          <a:endParaRPr lang="en-US"/>
        </a:p>
      </dgm:t>
    </dgm:pt>
    <dgm:pt modelId="{7C07588D-1864-44B4-AD40-0EC4D41DD9B5}">
      <dgm:prSet/>
      <dgm:spPr/>
      <dgm:t>
        <a:bodyPr/>
        <a:lstStyle/>
        <a:p>
          <a:r>
            <a:rPr lang="en-US" dirty="0"/>
            <a:t>IMPACT for people with ID/DD</a:t>
          </a:r>
        </a:p>
      </dgm:t>
    </dgm:pt>
    <dgm:pt modelId="{C0AC97F4-2F03-4904-9CC0-4A3986B625C6}" type="parTrans" cxnId="{4CC56D86-7979-472E-8F83-EA437FAD2A07}">
      <dgm:prSet/>
      <dgm:spPr/>
      <dgm:t>
        <a:bodyPr/>
        <a:lstStyle/>
        <a:p>
          <a:endParaRPr lang="en-US"/>
        </a:p>
      </dgm:t>
    </dgm:pt>
    <dgm:pt modelId="{C143A3A3-9A54-4399-B30A-C68C45457FD5}" type="sibTrans" cxnId="{4CC56D86-7979-472E-8F83-EA437FAD2A07}">
      <dgm:prSet/>
      <dgm:spPr/>
      <dgm:t>
        <a:bodyPr/>
        <a:lstStyle/>
        <a:p>
          <a:endParaRPr lang="en-US"/>
        </a:p>
      </dgm:t>
    </dgm:pt>
    <dgm:pt modelId="{23A5D26C-27DA-4ED9-966B-5D888B5EB2A4}">
      <dgm:prSet custT="1"/>
      <dgm:spPr/>
      <dgm:t>
        <a:bodyPr/>
        <a:lstStyle/>
        <a:p>
          <a:r>
            <a:rPr lang="en-US" sz="1800" dirty="0"/>
            <a:t>Guardianship is the only way to help people with ID/DD make decisions.</a:t>
          </a:r>
          <a:endParaRPr lang="en-US" sz="1000" dirty="0"/>
        </a:p>
      </dgm:t>
    </dgm:pt>
    <dgm:pt modelId="{6B8EAB0C-24AD-4F77-BE78-8F565785C353}" type="parTrans" cxnId="{83902942-576A-4888-98D3-3B60F609D70E}">
      <dgm:prSet/>
      <dgm:spPr/>
      <dgm:t>
        <a:bodyPr/>
        <a:lstStyle/>
        <a:p>
          <a:endParaRPr lang="en-US"/>
        </a:p>
      </dgm:t>
    </dgm:pt>
    <dgm:pt modelId="{533B3CB2-2958-4175-AA12-F88A76DF45CB}" type="sibTrans" cxnId="{83902942-576A-4888-98D3-3B60F609D70E}">
      <dgm:prSet/>
      <dgm:spPr/>
      <dgm:t>
        <a:bodyPr/>
        <a:lstStyle/>
        <a:p>
          <a:endParaRPr lang="en-US"/>
        </a:p>
      </dgm:t>
    </dgm:pt>
    <dgm:pt modelId="{BC346020-0109-4025-BB8C-192F955754A9}">
      <dgm:prSet/>
      <dgm:spPr/>
      <dgm:t>
        <a:bodyPr/>
        <a:lstStyle/>
        <a:p>
          <a:endParaRPr lang="en-US" sz="1000" dirty="0"/>
        </a:p>
      </dgm:t>
    </dgm:pt>
    <dgm:pt modelId="{9B6883C2-8538-44C5-8232-75CA5981C463}" type="parTrans" cxnId="{576FB2D2-8D86-4281-89B1-B33EF44016F7}">
      <dgm:prSet/>
      <dgm:spPr/>
      <dgm:t>
        <a:bodyPr/>
        <a:lstStyle/>
        <a:p>
          <a:endParaRPr lang="en-US"/>
        </a:p>
      </dgm:t>
    </dgm:pt>
    <dgm:pt modelId="{2CFD12C3-0888-465E-A6F4-956071A5817D}" type="sibTrans" cxnId="{576FB2D2-8D86-4281-89B1-B33EF44016F7}">
      <dgm:prSet/>
      <dgm:spPr/>
      <dgm:t>
        <a:bodyPr/>
        <a:lstStyle/>
        <a:p>
          <a:endParaRPr lang="en-US"/>
        </a:p>
      </dgm:t>
    </dgm:pt>
    <dgm:pt modelId="{F1AA0B6D-46C5-4E18-90F6-4B5EFB820669}">
      <dgm:prSet custT="1"/>
      <dgm:spPr/>
      <dgm:t>
        <a:bodyPr/>
        <a:lstStyle/>
        <a:p>
          <a:pPr>
            <a:buClrTx/>
            <a:buSzTx/>
            <a:buFont typeface="Arial" panose="020B0604020202020204" pitchFamily="34" charset="0"/>
            <a:buChar char="•"/>
          </a:pPr>
          <a:r>
            <a:rPr lang="en-US" sz="1800" dirty="0"/>
            <a:t>Best practice training about supported decision making as another way to help people make decisions.</a:t>
          </a:r>
        </a:p>
      </dgm:t>
    </dgm:pt>
    <dgm:pt modelId="{C2ABB1F2-EF6A-4517-ACB1-B64708EAAF9D}" type="parTrans" cxnId="{C93383B6-286A-47D3-A19E-F2E37500AE28}">
      <dgm:prSet/>
      <dgm:spPr/>
      <dgm:t>
        <a:bodyPr/>
        <a:lstStyle/>
        <a:p>
          <a:endParaRPr lang="en-US"/>
        </a:p>
      </dgm:t>
    </dgm:pt>
    <dgm:pt modelId="{4BB89FBD-0C2E-40B6-88C2-8343E89BF552}" type="sibTrans" cxnId="{C93383B6-286A-47D3-A19E-F2E37500AE28}">
      <dgm:prSet/>
      <dgm:spPr/>
      <dgm:t>
        <a:bodyPr/>
        <a:lstStyle/>
        <a:p>
          <a:endParaRPr lang="en-US"/>
        </a:p>
      </dgm:t>
    </dgm:pt>
    <dgm:pt modelId="{4BBCFD6B-78DE-4277-B3D3-DA7FE6F3691D}">
      <dgm:prSet custT="1"/>
      <dgm:spPr/>
      <dgm:t>
        <a:bodyPr/>
        <a:lstStyle/>
        <a:p>
          <a:pPr>
            <a:buClrTx/>
            <a:buSzTx/>
            <a:buFont typeface="Arial" panose="020B0604020202020204" pitchFamily="34" charset="0"/>
            <a:buChar char="•"/>
          </a:pPr>
          <a:r>
            <a:rPr lang="en-US" sz="1800" dirty="0"/>
            <a:t>Legislation to say supported decision-making agreements are legally ok</a:t>
          </a:r>
          <a:r>
            <a:rPr lang="en-US" sz="1000" dirty="0"/>
            <a:t>.</a:t>
          </a:r>
        </a:p>
      </dgm:t>
    </dgm:pt>
    <dgm:pt modelId="{D4A53CEC-666A-4CA9-A5FC-5858C77A7352}" type="parTrans" cxnId="{4AE748A2-33A8-405C-BC31-487154E02848}">
      <dgm:prSet/>
      <dgm:spPr/>
      <dgm:t>
        <a:bodyPr/>
        <a:lstStyle/>
        <a:p>
          <a:endParaRPr lang="en-US"/>
        </a:p>
      </dgm:t>
    </dgm:pt>
    <dgm:pt modelId="{3BBF9C5B-CE4E-424A-AFC5-6CF192BFDEFB}" type="sibTrans" cxnId="{4AE748A2-33A8-405C-BC31-487154E02848}">
      <dgm:prSet/>
      <dgm:spPr/>
      <dgm:t>
        <a:bodyPr/>
        <a:lstStyle/>
        <a:p>
          <a:endParaRPr lang="en-US"/>
        </a:p>
      </dgm:t>
    </dgm:pt>
    <dgm:pt modelId="{049A7B76-0D27-42F0-9AA0-3DDCE13E0146}">
      <dgm:prSet custT="1"/>
      <dgm:spPr/>
      <dgm:t>
        <a:bodyPr/>
        <a:lstStyle/>
        <a:p>
          <a:pPr>
            <a:buClrTx/>
            <a:buSzTx/>
            <a:buFont typeface="Arial" panose="020B0604020202020204" pitchFamily="34" charset="0"/>
            <a:buChar char="•"/>
          </a:pPr>
          <a:r>
            <a:rPr lang="en-US" sz="1600" dirty="0"/>
            <a:t>Policies and procedures say money from self-directed budgets can be used for supported decision-making facilitation.</a:t>
          </a:r>
        </a:p>
      </dgm:t>
    </dgm:pt>
    <dgm:pt modelId="{094910E8-2864-49B9-BC2C-4D2F4A049D0B}" type="parTrans" cxnId="{B144597A-DFD6-47A7-9CE6-016F22DA059A}">
      <dgm:prSet/>
      <dgm:spPr/>
      <dgm:t>
        <a:bodyPr/>
        <a:lstStyle/>
        <a:p>
          <a:endParaRPr lang="en-US"/>
        </a:p>
      </dgm:t>
    </dgm:pt>
    <dgm:pt modelId="{15CA3AFD-2FD1-4B27-AB24-A3C003407041}" type="sibTrans" cxnId="{B144597A-DFD6-47A7-9CE6-016F22DA059A}">
      <dgm:prSet/>
      <dgm:spPr/>
      <dgm:t>
        <a:bodyPr/>
        <a:lstStyle/>
        <a:p>
          <a:endParaRPr lang="en-US"/>
        </a:p>
      </dgm:t>
    </dgm:pt>
    <dgm:pt modelId="{B02542DD-D4F0-4AF5-BAD8-2C7F1AA5940C}">
      <dgm:prSet custT="1"/>
      <dgm:spPr/>
      <dgm:t>
        <a:bodyPr/>
        <a:lstStyle/>
        <a:p>
          <a:pPr>
            <a:buClrTx/>
            <a:buSzTx/>
            <a:buFont typeface="Arial" panose="020B0604020202020204" pitchFamily="34" charset="0"/>
            <a:buChar char="•"/>
          </a:pPr>
          <a:r>
            <a:rPr lang="en-US" sz="1800" dirty="0"/>
            <a:t>People with DD can make their own decisions and control their services and budgets.</a:t>
          </a:r>
        </a:p>
      </dgm:t>
    </dgm:pt>
    <dgm:pt modelId="{40AAB0A0-7B60-4D99-8353-3A0CA80E27AA}" type="parTrans" cxnId="{EA7571CB-FA88-4086-A19D-9335AADF40B7}">
      <dgm:prSet/>
      <dgm:spPr/>
      <dgm:t>
        <a:bodyPr/>
        <a:lstStyle/>
        <a:p>
          <a:endParaRPr lang="en-US"/>
        </a:p>
      </dgm:t>
    </dgm:pt>
    <dgm:pt modelId="{A8EF1AB7-420F-42E1-94A7-2F440BE7D27D}" type="sibTrans" cxnId="{EA7571CB-FA88-4086-A19D-9335AADF40B7}">
      <dgm:prSet/>
      <dgm:spPr/>
      <dgm:t>
        <a:bodyPr/>
        <a:lstStyle/>
        <a:p>
          <a:endParaRPr lang="en-US"/>
        </a:p>
      </dgm:t>
    </dgm:pt>
    <dgm:pt modelId="{9C3ECFA7-3220-4B4E-9B49-216388E0DE60}">
      <dgm:prSet custT="1"/>
      <dgm:spPr/>
      <dgm:t>
        <a:bodyPr/>
        <a:lstStyle/>
        <a:p>
          <a:pPr>
            <a:buClrTx/>
            <a:buSzTx/>
            <a:buFont typeface="Arial" panose="020B0604020202020204" pitchFamily="34" charset="0"/>
            <a:buChar char="•"/>
          </a:pPr>
          <a:r>
            <a:rPr lang="en-US" sz="1800" dirty="0"/>
            <a:t>Policies and procedures help workers support individuals with DD be more self-determined.</a:t>
          </a:r>
        </a:p>
      </dgm:t>
    </dgm:pt>
    <dgm:pt modelId="{B2F4AD9B-F8E9-4EFB-8AC2-0CEA82DD4D65}" type="parTrans" cxnId="{B00698B4-D1C5-434E-9ADA-ACB21FAC06EF}">
      <dgm:prSet/>
      <dgm:spPr/>
      <dgm:t>
        <a:bodyPr/>
        <a:lstStyle/>
        <a:p>
          <a:endParaRPr lang="en-US"/>
        </a:p>
      </dgm:t>
    </dgm:pt>
    <dgm:pt modelId="{7FEB0A34-1DF2-4492-829D-7D86E3F40462}" type="sibTrans" cxnId="{B00698B4-D1C5-434E-9ADA-ACB21FAC06EF}">
      <dgm:prSet/>
      <dgm:spPr/>
      <dgm:t>
        <a:bodyPr/>
        <a:lstStyle/>
        <a:p>
          <a:endParaRPr lang="en-US"/>
        </a:p>
      </dgm:t>
    </dgm:pt>
    <dgm:pt modelId="{B21BC36E-1981-43CF-A641-DE8D295D0669}" type="pres">
      <dgm:prSet presAssocID="{16D64F56-468A-4E63-BE58-564413524E0E}" presName="Name0" presStyleCnt="0">
        <dgm:presLayoutVars>
          <dgm:chMax val="11"/>
          <dgm:chPref val="11"/>
          <dgm:dir/>
          <dgm:resizeHandles/>
        </dgm:presLayoutVars>
      </dgm:prSet>
      <dgm:spPr/>
    </dgm:pt>
    <dgm:pt modelId="{FC4FD061-1A6E-48E9-8E78-8C899E81D5C3}" type="pres">
      <dgm:prSet presAssocID="{830A16A1-52F8-4FB4-9928-45CBED3125F9}" presName="Accent6" presStyleCnt="0"/>
      <dgm:spPr/>
    </dgm:pt>
    <dgm:pt modelId="{0C040881-3ED3-40B5-AFB0-698FE60B3292}" type="pres">
      <dgm:prSet presAssocID="{830A16A1-52F8-4FB4-9928-45CBED3125F9}" presName="Accent" presStyleLbl="node1" presStyleIdx="0" presStyleCnt="6"/>
      <dgm:spPr/>
    </dgm:pt>
    <dgm:pt modelId="{6F91549D-B894-46E7-AD25-C2B56D01E527}" type="pres">
      <dgm:prSet presAssocID="{830A16A1-52F8-4FB4-9928-45CBED3125F9}" presName="ParentBackground6" presStyleCnt="0"/>
      <dgm:spPr/>
    </dgm:pt>
    <dgm:pt modelId="{15A537A0-3E06-4E04-8F6E-5635313A478B}" type="pres">
      <dgm:prSet presAssocID="{830A16A1-52F8-4FB4-9928-45CBED3125F9}" presName="ParentBackground" presStyleLbl="fgAcc1" presStyleIdx="0" presStyleCnt="6"/>
      <dgm:spPr/>
    </dgm:pt>
    <dgm:pt modelId="{482576AE-7E65-42CF-9BC5-648D8F21F9A2}" type="pres">
      <dgm:prSet presAssocID="{830A16A1-52F8-4FB4-9928-45CBED3125F9}" presName="Child6" presStyleLbl="revTx" presStyleIdx="0" presStyleCnt="6">
        <dgm:presLayoutVars>
          <dgm:chMax val="0"/>
          <dgm:chPref val="0"/>
          <dgm:bulletEnabled val="1"/>
        </dgm:presLayoutVars>
      </dgm:prSet>
      <dgm:spPr/>
    </dgm:pt>
    <dgm:pt modelId="{4E1BCE73-624F-4261-9076-19FB255061DC}" type="pres">
      <dgm:prSet presAssocID="{830A16A1-52F8-4FB4-9928-45CBED3125F9}" presName="Parent6" presStyleLbl="revTx" presStyleIdx="0" presStyleCnt="6">
        <dgm:presLayoutVars>
          <dgm:chMax val="1"/>
          <dgm:chPref val="1"/>
          <dgm:bulletEnabled val="1"/>
        </dgm:presLayoutVars>
      </dgm:prSet>
      <dgm:spPr/>
    </dgm:pt>
    <dgm:pt modelId="{F7B936F3-C8FA-4A51-B4F5-6F3769A29AE8}" type="pres">
      <dgm:prSet presAssocID="{7C07588D-1864-44B4-AD40-0EC4D41DD9B5}" presName="Accent5" presStyleCnt="0"/>
      <dgm:spPr/>
    </dgm:pt>
    <dgm:pt modelId="{82A8B0CB-185C-487A-AD6F-262AFC202824}" type="pres">
      <dgm:prSet presAssocID="{7C07588D-1864-44B4-AD40-0EC4D41DD9B5}" presName="Accent" presStyleLbl="node1" presStyleIdx="1" presStyleCnt="6"/>
      <dgm:spPr/>
    </dgm:pt>
    <dgm:pt modelId="{E83ECB65-B5E1-4782-8E28-09323CB871C2}" type="pres">
      <dgm:prSet presAssocID="{7C07588D-1864-44B4-AD40-0EC4D41DD9B5}" presName="ParentBackground5" presStyleCnt="0"/>
      <dgm:spPr/>
    </dgm:pt>
    <dgm:pt modelId="{9B9E9CC5-9064-4292-B16B-B7B4795FC8CD}" type="pres">
      <dgm:prSet presAssocID="{7C07588D-1864-44B4-AD40-0EC4D41DD9B5}" presName="ParentBackground" presStyleLbl="fgAcc1" presStyleIdx="1" presStyleCnt="6"/>
      <dgm:spPr/>
    </dgm:pt>
    <dgm:pt modelId="{AB0D868D-B217-45B5-8A7C-787FEBBB18F6}" type="pres">
      <dgm:prSet presAssocID="{7C07588D-1864-44B4-AD40-0EC4D41DD9B5}" presName="Child5" presStyleLbl="revTx" presStyleIdx="1" presStyleCnt="6">
        <dgm:presLayoutVars>
          <dgm:chMax val="0"/>
          <dgm:chPref val="0"/>
          <dgm:bulletEnabled val="1"/>
        </dgm:presLayoutVars>
      </dgm:prSet>
      <dgm:spPr/>
    </dgm:pt>
    <dgm:pt modelId="{E3E509E4-0B83-4DD3-9323-F4C891D7FAFD}" type="pres">
      <dgm:prSet presAssocID="{7C07588D-1864-44B4-AD40-0EC4D41DD9B5}" presName="Parent5" presStyleLbl="revTx" presStyleIdx="1" presStyleCnt="6">
        <dgm:presLayoutVars>
          <dgm:chMax val="1"/>
          <dgm:chPref val="1"/>
          <dgm:bulletEnabled val="1"/>
        </dgm:presLayoutVars>
      </dgm:prSet>
      <dgm:spPr/>
    </dgm:pt>
    <dgm:pt modelId="{95D38376-0027-4CBE-84D9-D1C7172C55BC}" type="pres">
      <dgm:prSet presAssocID="{6A92B899-761A-44D2-8528-F92876709A63}" presName="Accent4" presStyleCnt="0"/>
      <dgm:spPr/>
    </dgm:pt>
    <dgm:pt modelId="{FB597ED9-8EE4-4C7F-B904-4E0FDF359B4A}" type="pres">
      <dgm:prSet presAssocID="{6A92B899-761A-44D2-8528-F92876709A63}" presName="Accent" presStyleLbl="node1" presStyleIdx="2" presStyleCnt="6"/>
      <dgm:spPr/>
    </dgm:pt>
    <dgm:pt modelId="{34E4AFC6-AA34-4FE2-831E-2C1F207F203B}" type="pres">
      <dgm:prSet presAssocID="{6A92B899-761A-44D2-8528-F92876709A63}" presName="ParentBackground4" presStyleCnt="0"/>
      <dgm:spPr/>
    </dgm:pt>
    <dgm:pt modelId="{1DBB91DE-532C-45A4-A115-16465427E7F1}" type="pres">
      <dgm:prSet presAssocID="{6A92B899-761A-44D2-8528-F92876709A63}" presName="ParentBackground" presStyleLbl="fgAcc1" presStyleIdx="2" presStyleCnt="6"/>
      <dgm:spPr/>
    </dgm:pt>
    <dgm:pt modelId="{89EE6771-DA04-4779-9694-C82BC742296C}" type="pres">
      <dgm:prSet presAssocID="{6A92B899-761A-44D2-8528-F92876709A63}" presName="Child4" presStyleLbl="revTx" presStyleIdx="2" presStyleCnt="6">
        <dgm:presLayoutVars>
          <dgm:chMax val="0"/>
          <dgm:chPref val="0"/>
          <dgm:bulletEnabled val="1"/>
        </dgm:presLayoutVars>
      </dgm:prSet>
      <dgm:spPr/>
    </dgm:pt>
    <dgm:pt modelId="{35B57EE6-C776-491C-BB80-9394F3884C2E}" type="pres">
      <dgm:prSet presAssocID="{6A92B899-761A-44D2-8528-F92876709A63}" presName="Parent4" presStyleLbl="revTx" presStyleIdx="2" presStyleCnt="6">
        <dgm:presLayoutVars>
          <dgm:chMax val="1"/>
          <dgm:chPref val="1"/>
          <dgm:bulletEnabled val="1"/>
        </dgm:presLayoutVars>
      </dgm:prSet>
      <dgm:spPr/>
    </dgm:pt>
    <dgm:pt modelId="{4C23C258-B8F1-481D-8A36-E854FCC38FE0}" type="pres">
      <dgm:prSet presAssocID="{5224FBE5-CCF2-482A-B0CA-96DD7032281C}" presName="Accent3" presStyleCnt="0"/>
      <dgm:spPr/>
    </dgm:pt>
    <dgm:pt modelId="{B6F0FDF7-B94D-4618-AC33-EE916E716FD1}" type="pres">
      <dgm:prSet presAssocID="{5224FBE5-CCF2-482A-B0CA-96DD7032281C}" presName="Accent" presStyleLbl="node1" presStyleIdx="3" presStyleCnt="6"/>
      <dgm:spPr/>
    </dgm:pt>
    <dgm:pt modelId="{52BAC74B-AE12-4DF1-9184-1B38AAABCDD2}" type="pres">
      <dgm:prSet presAssocID="{5224FBE5-CCF2-482A-B0CA-96DD7032281C}" presName="ParentBackground3" presStyleCnt="0"/>
      <dgm:spPr/>
    </dgm:pt>
    <dgm:pt modelId="{006F4A12-2027-40CC-8427-20D97C0C92A2}" type="pres">
      <dgm:prSet presAssocID="{5224FBE5-CCF2-482A-B0CA-96DD7032281C}" presName="ParentBackground" presStyleLbl="fgAcc1" presStyleIdx="3" presStyleCnt="6"/>
      <dgm:spPr/>
    </dgm:pt>
    <dgm:pt modelId="{81BFA326-DDD8-478C-89A2-A43DABA7BF9A}" type="pres">
      <dgm:prSet presAssocID="{5224FBE5-CCF2-482A-B0CA-96DD7032281C}" presName="Child3" presStyleLbl="revTx" presStyleIdx="3" presStyleCnt="6">
        <dgm:presLayoutVars>
          <dgm:chMax val="0"/>
          <dgm:chPref val="0"/>
          <dgm:bulletEnabled val="1"/>
        </dgm:presLayoutVars>
      </dgm:prSet>
      <dgm:spPr/>
    </dgm:pt>
    <dgm:pt modelId="{398C2077-60F1-4D34-A901-30EBB8A02988}" type="pres">
      <dgm:prSet presAssocID="{5224FBE5-CCF2-482A-B0CA-96DD7032281C}" presName="Parent3" presStyleLbl="revTx" presStyleIdx="3" presStyleCnt="6">
        <dgm:presLayoutVars>
          <dgm:chMax val="1"/>
          <dgm:chPref val="1"/>
          <dgm:bulletEnabled val="1"/>
        </dgm:presLayoutVars>
      </dgm:prSet>
      <dgm:spPr/>
    </dgm:pt>
    <dgm:pt modelId="{3FDEB5BC-E533-4C39-B0C2-B67570EF4C60}" type="pres">
      <dgm:prSet presAssocID="{5DB04E5D-80FB-4E11-932D-F59CE7112DB8}" presName="Accent2" presStyleCnt="0"/>
      <dgm:spPr/>
    </dgm:pt>
    <dgm:pt modelId="{A52D2CCE-3686-455A-914F-9D762D3EAE33}" type="pres">
      <dgm:prSet presAssocID="{5DB04E5D-80FB-4E11-932D-F59CE7112DB8}" presName="Accent" presStyleLbl="node1" presStyleIdx="4" presStyleCnt="6"/>
      <dgm:spPr/>
    </dgm:pt>
    <dgm:pt modelId="{D2376CC1-EF5A-40EE-93CF-E53F850A55C2}" type="pres">
      <dgm:prSet presAssocID="{5DB04E5D-80FB-4E11-932D-F59CE7112DB8}" presName="ParentBackground2" presStyleCnt="0"/>
      <dgm:spPr/>
    </dgm:pt>
    <dgm:pt modelId="{573736C1-190C-48EB-B24A-22901312A7DE}" type="pres">
      <dgm:prSet presAssocID="{5DB04E5D-80FB-4E11-932D-F59CE7112DB8}" presName="ParentBackground" presStyleLbl="fgAcc1" presStyleIdx="4" presStyleCnt="6"/>
      <dgm:spPr/>
    </dgm:pt>
    <dgm:pt modelId="{8EFDBB75-DC29-4AE0-8ABF-E5602BAD09FF}" type="pres">
      <dgm:prSet presAssocID="{5DB04E5D-80FB-4E11-932D-F59CE7112DB8}" presName="Child2" presStyleLbl="revTx" presStyleIdx="4" presStyleCnt="6">
        <dgm:presLayoutVars>
          <dgm:chMax val="0"/>
          <dgm:chPref val="0"/>
          <dgm:bulletEnabled val="1"/>
        </dgm:presLayoutVars>
      </dgm:prSet>
      <dgm:spPr/>
    </dgm:pt>
    <dgm:pt modelId="{4BF8A943-DF34-4978-AD87-2FF4A3FFE1B8}" type="pres">
      <dgm:prSet presAssocID="{5DB04E5D-80FB-4E11-932D-F59CE7112DB8}" presName="Parent2" presStyleLbl="revTx" presStyleIdx="4" presStyleCnt="6">
        <dgm:presLayoutVars>
          <dgm:chMax val="1"/>
          <dgm:chPref val="1"/>
          <dgm:bulletEnabled val="1"/>
        </dgm:presLayoutVars>
      </dgm:prSet>
      <dgm:spPr/>
    </dgm:pt>
    <dgm:pt modelId="{5DBB6013-2097-485E-9D5E-5AF7E67C1C61}" type="pres">
      <dgm:prSet presAssocID="{BE8BF06E-63F4-4698-96FA-20A1899F2CD7}" presName="Accent1" presStyleCnt="0"/>
      <dgm:spPr/>
    </dgm:pt>
    <dgm:pt modelId="{BDDDCF69-B26E-4BD0-A418-568648BED56B}" type="pres">
      <dgm:prSet presAssocID="{BE8BF06E-63F4-4698-96FA-20A1899F2CD7}" presName="Accent" presStyleLbl="node1" presStyleIdx="5" presStyleCnt="6"/>
      <dgm:spPr/>
    </dgm:pt>
    <dgm:pt modelId="{94FAF859-CE01-428D-A95B-BA6FDCB7CDC8}" type="pres">
      <dgm:prSet presAssocID="{BE8BF06E-63F4-4698-96FA-20A1899F2CD7}" presName="ParentBackground1" presStyleCnt="0"/>
      <dgm:spPr/>
    </dgm:pt>
    <dgm:pt modelId="{547A21AA-7039-44E4-97EC-393910AC9C4E}" type="pres">
      <dgm:prSet presAssocID="{BE8BF06E-63F4-4698-96FA-20A1899F2CD7}" presName="ParentBackground" presStyleLbl="fgAcc1" presStyleIdx="5" presStyleCnt="6"/>
      <dgm:spPr/>
    </dgm:pt>
    <dgm:pt modelId="{3E943A72-CEFF-4121-8A12-92F52003A6FC}" type="pres">
      <dgm:prSet presAssocID="{BE8BF06E-63F4-4698-96FA-20A1899F2CD7}" presName="Child1" presStyleLbl="revTx" presStyleIdx="5" presStyleCnt="6">
        <dgm:presLayoutVars>
          <dgm:chMax val="0"/>
          <dgm:chPref val="0"/>
          <dgm:bulletEnabled val="1"/>
        </dgm:presLayoutVars>
      </dgm:prSet>
      <dgm:spPr/>
    </dgm:pt>
    <dgm:pt modelId="{D3A50B24-5758-47E5-AE76-BFCE6339AB32}" type="pres">
      <dgm:prSet presAssocID="{BE8BF06E-63F4-4698-96FA-20A1899F2CD7}" presName="Parent1" presStyleLbl="revTx" presStyleIdx="5" presStyleCnt="6">
        <dgm:presLayoutVars>
          <dgm:chMax val="1"/>
          <dgm:chPref val="1"/>
          <dgm:bulletEnabled val="1"/>
        </dgm:presLayoutVars>
      </dgm:prSet>
      <dgm:spPr/>
    </dgm:pt>
  </dgm:ptLst>
  <dgm:cxnLst>
    <dgm:cxn modelId="{90D8CD05-64D0-4C8D-8728-E69B25C5EF8B}" srcId="{16D64F56-468A-4E63-BE58-564413524E0E}" destId="{5DB04E5D-80FB-4E11-932D-F59CE7112DB8}" srcOrd="1" destOrd="0" parTransId="{81B0E9BB-EE93-4824-A94D-1480F2AE0284}" sibTransId="{1ACA8118-B47C-4BAD-8C0A-0305F4F91AC1}"/>
    <dgm:cxn modelId="{C748B107-5D06-4FAB-B4C5-ADFD5BF93197}" type="presOf" srcId="{049A7B76-0D27-42F0-9AA0-3DDCE13E0146}" destId="{89EE6771-DA04-4779-9694-C82BC742296C}" srcOrd="0" destOrd="0" presId="urn:microsoft.com/office/officeart/2011/layout/CircleProcess"/>
    <dgm:cxn modelId="{94C38908-4CEF-4B8D-849A-4604744DEACA}" type="presOf" srcId="{5224FBE5-CCF2-482A-B0CA-96DD7032281C}" destId="{398C2077-60F1-4D34-A901-30EBB8A02988}" srcOrd="1" destOrd="0" presId="urn:microsoft.com/office/officeart/2011/layout/CircleProcess"/>
    <dgm:cxn modelId="{9376B70F-4587-4C0C-AE8C-5CD157FFA685}" type="presOf" srcId="{BE8BF06E-63F4-4698-96FA-20A1899F2CD7}" destId="{D3A50B24-5758-47E5-AE76-BFCE6339AB32}" srcOrd="1" destOrd="0" presId="urn:microsoft.com/office/officeart/2011/layout/CircleProcess"/>
    <dgm:cxn modelId="{0E5D391A-17EA-482F-9033-679043FE8BFB}" type="presOf" srcId="{6A92B899-761A-44D2-8528-F92876709A63}" destId="{35B57EE6-C776-491C-BB80-9394F3884C2E}" srcOrd="1" destOrd="0" presId="urn:microsoft.com/office/officeart/2011/layout/CircleProcess"/>
    <dgm:cxn modelId="{DC07551F-5243-4EB5-8B28-6F28967AABA2}" type="presOf" srcId="{830A16A1-52F8-4FB4-9928-45CBED3125F9}" destId="{4E1BCE73-624F-4261-9076-19FB255061DC}" srcOrd="1" destOrd="0" presId="urn:microsoft.com/office/officeart/2011/layout/CircleProcess"/>
    <dgm:cxn modelId="{123CC833-4853-46E3-9C89-02EF16714557}" type="presOf" srcId="{B02542DD-D4F0-4AF5-BAD8-2C7F1AA5940C}" destId="{AB0D868D-B217-45B5-8A7C-787FEBBB18F6}" srcOrd="0" destOrd="0" presId="urn:microsoft.com/office/officeart/2011/layout/CircleProcess"/>
    <dgm:cxn modelId="{E220A338-AB99-4B84-AF4B-214B85226A02}" type="presOf" srcId="{BE8BF06E-63F4-4698-96FA-20A1899F2CD7}" destId="{547A21AA-7039-44E4-97EC-393910AC9C4E}" srcOrd="0" destOrd="0" presId="urn:microsoft.com/office/officeart/2011/layout/CircleProcess"/>
    <dgm:cxn modelId="{61A69D40-BD51-4B57-8495-7E9F793D195A}" type="presOf" srcId="{7C07588D-1864-44B4-AD40-0EC4D41DD9B5}" destId="{9B9E9CC5-9064-4292-B16B-B7B4795FC8CD}" srcOrd="0" destOrd="0" presId="urn:microsoft.com/office/officeart/2011/layout/CircleProcess"/>
    <dgm:cxn modelId="{A7E79A5E-88F2-4E8B-9DB6-D6412072CE47}" type="presOf" srcId="{BC346020-0109-4025-BB8C-192F955754A9}" destId="{3E943A72-CEFF-4121-8A12-92F52003A6FC}" srcOrd="0" destOrd="1" presId="urn:microsoft.com/office/officeart/2011/layout/CircleProcess"/>
    <dgm:cxn modelId="{83902942-576A-4888-98D3-3B60F609D70E}" srcId="{BE8BF06E-63F4-4698-96FA-20A1899F2CD7}" destId="{23A5D26C-27DA-4ED9-966B-5D888B5EB2A4}" srcOrd="0" destOrd="0" parTransId="{6B8EAB0C-24AD-4F77-BE78-8F565785C353}" sibTransId="{533B3CB2-2958-4175-AA12-F88A76DF45CB}"/>
    <dgm:cxn modelId="{5518F448-3E48-467C-9088-61E965AACE08}" srcId="{16D64F56-468A-4E63-BE58-564413524E0E}" destId="{6A92B899-761A-44D2-8528-F92876709A63}" srcOrd="3" destOrd="0" parTransId="{04CC50F0-D50F-4548-8F34-07EB633F6B96}" sibTransId="{7E2681C0-4666-4627-A92F-755497532A07}"/>
    <dgm:cxn modelId="{4E33386B-0B92-4E78-A8FE-51AD77584A95}" type="presOf" srcId="{5DB04E5D-80FB-4E11-932D-F59CE7112DB8}" destId="{4BF8A943-DF34-4978-AD87-2FF4A3FFE1B8}" srcOrd="1" destOrd="0" presId="urn:microsoft.com/office/officeart/2011/layout/CircleProcess"/>
    <dgm:cxn modelId="{8DE80A50-9FA0-4BAA-B5D2-1B4D7F55A6DE}" type="presOf" srcId="{23A5D26C-27DA-4ED9-966B-5D888B5EB2A4}" destId="{3E943A72-CEFF-4121-8A12-92F52003A6FC}" srcOrd="0" destOrd="0" presId="urn:microsoft.com/office/officeart/2011/layout/CircleProcess"/>
    <dgm:cxn modelId="{88603655-4406-4184-82CD-7BAE2BD36170}" type="presOf" srcId="{830A16A1-52F8-4FB4-9928-45CBED3125F9}" destId="{15A537A0-3E06-4E04-8F6E-5635313A478B}" srcOrd="0" destOrd="0" presId="urn:microsoft.com/office/officeart/2011/layout/CircleProcess"/>
    <dgm:cxn modelId="{B144597A-DFD6-47A7-9CE6-016F22DA059A}" srcId="{6A92B899-761A-44D2-8528-F92876709A63}" destId="{049A7B76-0D27-42F0-9AA0-3DDCE13E0146}" srcOrd="0" destOrd="0" parTransId="{094910E8-2864-49B9-BC2C-4D2F4A049D0B}" sibTransId="{15CA3AFD-2FD1-4B27-AB24-A3C003407041}"/>
    <dgm:cxn modelId="{4CC56D86-7979-472E-8F83-EA437FAD2A07}" srcId="{16D64F56-468A-4E63-BE58-564413524E0E}" destId="{7C07588D-1864-44B4-AD40-0EC4D41DD9B5}" srcOrd="4" destOrd="0" parTransId="{C0AC97F4-2F03-4904-9CC0-4A3986B625C6}" sibTransId="{C143A3A3-9A54-4399-B30A-C68C45457FD5}"/>
    <dgm:cxn modelId="{7704AF8C-B59B-47B9-B6C1-F75D4A7E8A8D}" srcId="{16D64F56-468A-4E63-BE58-564413524E0E}" destId="{5224FBE5-CCF2-482A-B0CA-96DD7032281C}" srcOrd="2" destOrd="0" parTransId="{0C5E5A91-A519-4992-8859-42A72933CB3A}" sibTransId="{C90065D7-B142-45FF-A9DD-DC7FF2E5CB9F}"/>
    <dgm:cxn modelId="{F809688D-0A17-438A-B8DF-539915E58BA8}" type="presOf" srcId="{16D64F56-468A-4E63-BE58-564413524E0E}" destId="{B21BC36E-1981-43CF-A641-DE8D295D0669}" srcOrd="0" destOrd="0" presId="urn:microsoft.com/office/officeart/2011/layout/CircleProcess"/>
    <dgm:cxn modelId="{12836D93-7AE9-4D24-9186-14686B68CF50}" type="presOf" srcId="{7C07588D-1864-44B4-AD40-0EC4D41DD9B5}" destId="{E3E509E4-0B83-4DD3-9323-F4C891D7FAFD}" srcOrd="1" destOrd="0" presId="urn:microsoft.com/office/officeart/2011/layout/CircleProcess"/>
    <dgm:cxn modelId="{06587798-487F-4495-BE95-3BEDD4EEC383}" type="presOf" srcId="{5DB04E5D-80FB-4E11-932D-F59CE7112DB8}" destId="{573736C1-190C-48EB-B24A-22901312A7DE}" srcOrd="0" destOrd="0" presId="urn:microsoft.com/office/officeart/2011/layout/CircleProcess"/>
    <dgm:cxn modelId="{4AE748A2-33A8-405C-BC31-487154E02848}" srcId="{5224FBE5-CCF2-482A-B0CA-96DD7032281C}" destId="{4BBCFD6B-78DE-4277-B3D3-DA7FE6F3691D}" srcOrd="0" destOrd="0" parTransId="{D4A53CEC-666A-4CA9-A5FC-5858C77A7352}" sibTransId="{3BBF9C5B-CE4E-424A-AFC5-6CF192BFDEFB}"/>
    <dgm:cxn modelId="{97E75AA9-A3EE-4FAD-8897-58BFB3AA8649}" type="presOf" srcId="{F1AA0B6D-46C5-4E18-90F6-4B5EFB820669}" destId="{8EFDBB75-DC29-4AE0-8ABF-E5602BAD09FF}" srcOrd="0" destOrd="0" presId="urn:microsoft.com/office/officeart/2011/layout/CircleProcess"/>
    <dgm:cxn modelId="{B00698B4-D1C5-434E-9ADA-ACB21FAC06EF}" srcId="{830A16A1-52F8-4FB4-9928-45CBED3125F9}" destId="{9C3ECFA7-3220-4B4E-9B49-216388E0DE60}" srcOrd="0" destOrd="0" parTransId="{B2F4AD9B-F8E9-4EFB-8AC2-0CEA82DD4D65}" sibTransId="{7FEB0A34-1DF2-4492-829D-7D86E3F40462}"/>
    <dgm:cxn modelId="{C93383B6-286A-47D3-A19E-F2E37500AE28}" srcId="{5DB04E5D-80FB-4E11-932D-F59CE7112DB8}" destId="{F1AA0B6D-46C5-4E18-90F6-4B5EFB820669}" srcOrd="0" destOrd="0" parTransId="{C2ABB1F2-EF6A-4517-ACB1-B64708EAAF9D}" sibTransId="{4BB89FBD-0C2E-40B6-88C2-8343E89BF552}"/>
    <dgm:cxn modelId="{2D4CBCBA-D3FF-4919-B0F1-1C273393822B}" type="presOf" srcId="{5224FBE5-CCF2-482A-B0CA-96DD7032281C}" destId="{006F4A12-2027-40CC-8427-20D97C0C92A2}" srcOrd="0" destOrd="0" presId="urn:microsoft.com/office/officeart/2011/layout/CircleProcess"/>
    <dgm:cxn modelId="{371FFCBB-BCCA-40FF-88A4-364AD847CC61}" type="presOf" srcId="{4BBCFD6B-78DE-4277-B3D3-DA7FE6F3691D}" destId="{81BFA326-DDD8-478C-89A2-A43DABA7BF9A}" srcOrd="0" destOrd="0" presId="urn:microsoft.com/office/officeart/2011/layout/CircleProcess"/>
    <dgm:cxn modelId="{D23262C1-5D80-4F11-8C91-25C80F111423}" type="presOf" srcId="{9C3ECFA7-3220-4B4E-9B49-216388E0DE60}" destId="{482576AE-7E65-42CF-9BC5-648D8F21F9A2}" srcOrd="0" destOrd="0" presId="urn:microsoft.com/office/officeart/2011/layout/CircleProcess"/>
    <dgm:cxn modelId="{EA7571CB-FA88-4086-A19D-9335AADF40B7}" srcId="{7C07588D-1864-44B4-AD40-0EC4D41DD9B5}" destId="{B02542DD-D4F0-4AF5-BAD8-2C7F1AA5940C}" srcOrd="0" destOrd="0" parTransId="{40AAB0A0-7B60-4D99-8353-3A0CA80E27AA}" sibTransId="{A8EF1AB7-420F-42E1-94A7-2F440BE7D27D}"/>
    <dgm:cxn modelId="{BC5E94D2-F30F-437C-9AE7-6DD947D9678B}" srcId="{16D64F56-468A-4E63-BE58-564413524E0E}" destId="{830A16A1-52F8-4FB4-9928-45CBED3125F9}" srcOrd="5" destOrd="0" parTransId="{B4A4A2FF-23D4-441F-A570-7BD9F47DE021}" sibTransId="{B5A39E94-9917-44BA-94EA-C5BD0603C71D}"/>
    <dgm:cxn modelId="{576FB2D2-8D86-4281-89B1-B33EF44016F7}" srcId="{BE8BF06E-63F4-4698-96FA-20A1899F2CD7}" destId="{BC346020-0109-4025-BB8C-192F955754A9}" srcOrd="1" destOrd="0" parTransId="{9B6883C2-8538-44C5-8232-75CA5981C463}" sibTransId="{2CFD12C3-0888-465E-A6F4-956071A5817D}"/>
    <dgm:cxn modelId="{409E5ADC-F26E-47D3-9C6A-CC2ACB8067AD}" srcId="{16D64F56-468A-4E63-BE58-564413524E0E}" destId="{BE8BF06E-63F4-4698-96FA-20A1899F2CD7}" srcOrd="0" destOrd="0" parTransId="{A052E86A-43E4-4632-A1A6-A4141B4138C3}" sibTransId="{11A1371F-C9B7-49C6-8CD3-5DB3144673E0}"/>
    <dgm:cxn modelId="{8F4654EE-0F37-48E9-9FBC-B5ABEB81682C}" type="presOf" srcId="{6A92B899-761A-44D2-8528-F92876709A63}" destId="{1DBB91DE-532C-45A4-A115-16465427E7F1}" srcOrd="0" destOrd="0" presId="urn:microsoft.com/office/officeart/2011/layout/CircleProcess"/>
    <dgm:cxn modelId="{BEAFE834-016F-45EE-963E-10259C0EEDD3}" type="presParOf" srcId="{B21BC36E-1981-43CF-A641-DE8D295D0669}" destId="{FC4FD061-1A6E-48E9-8E78-8C899E81D5C3}" srcOrd="0" destOrd="0" presId="urn:microsoft.com/office/officeart/2011/layout/CircleProcess"/>
    <dgm:cxn modelId="{F70802FA-7765-41FD-B963-2D9C4CFF6003}" type="presParOf" srcId="{FC4FD061-1A6E-48E9-8E78-8C899E81D5C3}" destId="{0C040881-3ED3-40B5-AFB0-698FE60B3292}" srcOrd="0" destOrd="0" presId="urn:microsoft.com/office/officeart/2011/layout/CircleProcess"/>
    <dgm:cxn modelId="{8CADE918-56D5-4463-BD78-340CF539EE8F}" type="presParOf" srcId="{B21BC36E-1981-43CF-A641-DE8D295D0669}" destId="{6F91549D-B894-46E7-AD25-C2B56D01E527}" srcOrd="1" destOrd="0" presId="urn:microsoft.com/office/officeart/2011/layout/CircleProcess"/>
    <dgm:cxn modelId="{4A1E3CE3-A968-4301-BCB7-CA053E8CEBC1}" type="presParOf" srcId="{6F91549D-B894-46E7-AD25-C2B56D01E527}" destId="{15A537A0-3E06-4E04-8F6E-5635313A478B}" srcOrd="0" destOrd="0" presId="urn:microsoft.com/office/officeart/2011/layout/CircleProcess"/>
    <dgm:cxn modelId="{5E1F6EED-3BA1-4F94-9360-7A0510586BE2}" type="presParOf" srcId="{B21BC36E-1981-43CF-A641-DE8D295D0669}" destId="{482576AE-7E65-42CF-9BC5-648D8F21F9A2}" srcOrd="2" destOrd="0" presId="urn:microsoft.com/office/officeart/2011/layout/CircleProcess"/>
    <dgm:cxn modelId="{1D06AADF-37C1-4FBC-AC3E-60A5EDCE862C}" type="presParOf" srcId="{B21BC36E-1981-43CF-A641-DE8D295D0669}" destId="{4E1BCE73-624F-4261-9076-19FB255061DC}" srcOrd="3" destOrd="0" presId="urn:microsoft.com/office/officeart/2011/layout/CircleProcess"/>
    <dgm:cxn modelId="{F6247398-E2A6-4A3B-BBDA-E5A59B50AF92}" type="presParOf" srcId="{B21BC36E-1981-43CF-A641-DE8D295D0669}" destId="{F7B936F3-C8FA-4A51-B4F5-6F3769A29AE8}" srcOrd="4" destOrd="0" presId="urn:microsoft.com/office/officeart/2011/layout/CircleProcess"/>
    <dgm:cxn modelId="{666251F0-7A2A-41E4-9C42-6CD990A712D3}" type="presParOf" srcId="{F7B936F3-C8FA-4A51-B4F5-6F3769A29AE8}" destId="{82A8B0CB-185C-487A-AD6F-262AFC202824}" srcOrd="0" destOrd="0" presId="urn:microsoft.com/office/officeart/2011/layout/CircleProcess"/>
    <dgm:cxn modelId="{FA51C5BF-0BE4-4A04-B00C-E52548B609ED}" type="presParOf" srcId="{B21BC36E-1981-43CF-A641-DE8D295D0669}" destId="{E83ECB65-B5E1-4782-8E28-09323CB871C2}" srcOrd="5" destOrd="0" presId="urn:microsoft.com/office/officeart/2011/layout/CircleProcess"/>
    <dgm:cxn modelId="{13D9AE56-F22F-44A8-B680-A25BE98FEDE0}" type="presParOf" srcId="{E83ECB65-B5E1-4782-8E28-09323CB871C2}" destId="{9B9E9CC5-9064-4292-B16B-B7B4795FC8CD}" srcOrd="0" destOrd="0" presId="urn:microsoft.com/office/officeart/2011/layout/CircleProcess"/>
    <dgm:cxn modelId="{01AC9EBF-C525-4FC8-806C-1913D2147BBE}" type="presParOf" srcId="{B21BC36E-1981-43CF-A641-DE8D295D0669}" destId="{AB0D868D-B217-45B5-8A7C-787FEBBB18F6}" srcOrd="6" destOrd="0" presId="urn:microsoft.com/office/officeart/2011/layout/CircleProcess"/>
    <dgm:cxn modelId="{69F73280-1AFF-43ED-9ACE-B01AB2BF5AB4}" type="presParOf" srcId="{B21BC36E-1981-43CF-A641-DE8D295D0669}" destId="{E3E509E4-0B83-4DD3-9323-F4C891D7FAFD}" srcOrd="7" destOrd="0" presId="urn:microsoft.com/office/officeart/2011/layout/CircleProcess"/>
    <dgm:cxn modelId="{2BA344B5-A949-41BD-94A9-3A17946E9E0F}" type="presParOf" srcId="{B21BC36E-1981-43CF-A641-DE8D295D0669}" destId="{95D38376-0027-4CBE-84D9-D1C7172C55BC}" srcOrd="8" destOrd="0" presId="urn:microsoft.com/office/officeart/2011/layout/CircleProcess"/>
    <dgm:cxn modelId="{33A969DF-E643-48E9-B97D-A69E4D586F2B}" type="presParOf" srcId="{95D38376-0027-4CBE-84D9-D1C7172C55BC}" destId="{FB597ED9-8EE4-4C7F-B904-4E0FDF359B4A}" srcOrd="0" destOrd="0" presId="urn:microsoft.com/office/officeart/2011/layout/CircleProcess"/>
    <dgm:cxn modelId="{FE72E65D-1A88-4E2F-91A0-2396A9DBAED2}" type="presParOf" srcId="{B21BC36E-1981-43CF-A641-DE8D295D0669}" destId="{34E4AFC6-AA34-4FE2-831E-2C1F207F203B}" srcOrd="9" destOrd="0" presId="urn:microsoft.com/office/officeart/2011/layout/CircleProcess"/>
    <dgm:cxn modelId="{BD6E6B32-5C50-4D14-A921-ECA1CED03044}" type="presParOf" srcId="{34E4AFC6-AA34-4FE2-831E-2C1F207F203B}" destId="{1DBB91DE-532C-45A4-A115-16465427E7F1}" srcOrd="0" destOrd="0" presId="urn:microsoft.com/office/officeart/2011/layout/CircleProcess"/>
    <dgm:cxn modelId="{798D7503-339A-4B0E-A8D7-DA85B21C08B0}" type="presParOf" srcId="{B21BC36E-1981-43CF-A641-DE8D295D0669}" destId="{89EE6771-DA04-4779-9694-C82BC742296C}" srcOrd="10" destOrd="0" presId="urn:microsoft.com/office/officeart/2011/layout/CircleProcess"/>
    <dgm:cxn modelId="{6277FDF2-BE93-4A2E-B18A-E4E95C6938F8}" type="presParOf" srcId="{B21BC36E-1981-43CF-A641-DE8D295D0669}" destId="{35B57EE6-C776-491C-BB80-9394F3884C2E}" srcOrd="11" destOrd="0" presId="urn:microsoft.com/office/officeart/2011/layout/CircleProcess"/>
    <dgm:cxn modelId="{349D0D1E-35DA-4EEF-8AF5-D4D7585F8119}" type="presParOf" srcId="{B21BC36E-1981-43CF-A641-DE8D295D0669}" destId="{4C23C258-B8F1-481D-8A36-E854FCC38FE0}" srcOrd="12" destOrd="0" presId="urn:microsoft.com/office/officeart/2011/layout/CircleProcess"/>
    <dgm:cxn modelId="{B36D1EAD-1A7A-4923-8A9E-0B1FA01213B0}" type="presParOf" srcId="{4C23C258-B8F1-481D-8A36-E854FCC38FE0}" destId="{B6F0FDF7-B94D-4618-AC33-EE916E716FD1}" srcOrd="0" destOrd="0" presId="urn:microsoft.com/office/officeart/2011/layout/CircleProcess"/>
    <dgm:cxn modelId="{D27BA1D5-F56B-427E-B0B2-0576F9842492}" type="presParOf" srcId="{B21BC36E-1981-43CF-A641-DE8D295D0669}" destId="{52BAC74B-AE12-4DF1-9184-1B38AAABCDD2}" srcOrd="13" destOrd="0" presId="urn:microsoft.com/office/officeart/2011/layout/CircleProcess"/>
    <dgm:cxn modelId="{5BF08171-4612-412B-BE41-7EC355BBBF89}" type="presParOf" srcId="{52BAC74B-AE12-4DF1-9184-1B38AAABCDD2}" destId="{006F4A12-2027-40CC-8427-20D97C0C92A2}" srcOrd="0" destOrd="0" presId="urn:microsoft.com/office/officeart/2011/layout/CircleProcess"/>
    <dgm:cxn modelId="{EE7C838E-B041-4235-8980-971F7ED06E1D}" type="presParOf" srcId="{B21BC36E-1981-43CF-A641-DE8D295D0669}" destId="{81BFA326-DDD8-478C-89A2-A43DABA7BF9A}" srcOrd="14" destOrd="0" presId="urn:microsoft.com/office/officeart/2011/layout/CircleProcess"/>
    <dgm:cxn modelId="{0A486385-508E-4C5C-8ABE-127B66B9F885}" type="presParOf" srcId="{B21BC36E-1981-43CF-A641-DE8D295D0669}" destId="{398C2077-60F1-4D34-A901-30EBB8A02988}" srcOrd="15" destOrd="0" presId="urn:microsoft.com/office/officeart/2011/layout/CircleProcess"/>
    <dgm:cxn modelId="{9731A1B4-43D9-4C88-B763-9FCAEBAA9439}" type="presParOf" srcId="{B21BC36E-1981-43CF-A641-DE8D295D0669}" destId="{3FDEB5BC-E533-4C39-B0C2-B67570EF4C60}" srcOrd="16" destOrd="0" presId="urn:microsoft.com/office/officeart/2011/layout/CircleProcess"/>
    <dgm:cxn modelId="{BF2176E3-0FC8-44F7-90BB-8411CD96BCF1}" type="presParOf" srcId="{3FDEB5BC-E533-4C39-B0C2-B67570EF4C60}" destId="{A52D2CCE-3686-455A-914F-9D762D3EAE33}" srcOrd="0" destOrd="0" presId="urn:microsoft.com/office/officeart/2011/layout/CircleProcess"/>
    <dgm:cxn modelId="{B043C303-1293-40E6-A064-F3CAC638D51E}" type="presParOf" srcId="{B21BC36E-1981-43CF-A641-DE8D295D0669}" destId="{D2376CC1-EF5A-40EE-93CF-E53F850A55C2}" srcOrd="17" destOrd="0" presId="urn:microsoft.com/office/officeart/2011/layout/CircleProcess"/>
    <dgm:cxn modelId="{9E8964F6-A4B0-4A1E-9BF2-DF1959387CE5}" type="presParOf" srcId="{D2376CC1-EF5A-40EE-93CF-E53F850A55C2}" destId="{573736C1-190C-48EB-B24A-22901312A7DE}" srcOrd="0" destOrd="0" presId="urn:microsoft.com/office/officeart/2011/layout/CircleProcess"/>
    <dgm:cxn modelId="{D19DCCDC-F511-43E9-BC84-42B7C6831263}" type="presParOf" srcId="{B21BC36E-1981-43CF-A641-DE8D295D0669}" destId="{8EFDBB75-DC29-4AE0-8ABF-E5602BAD09FF}" srcOrd="18" destOrd="0" presId="urn:microsoft.com/office/officeart/2011/layout/CircleProcess"/>
    <dgm:cxn modelId="{B0BE2D54-3849-463B-A098-3C56978E45D0}" type="presParOf" srcId="{B21BC36E-1981-43CF-A641-DE8D295D0669}" destId="{4BF8A943-DF34-4978-AD87-2FF4A3FFE1B8}" srcOrd="19" destOrd="0" presId="urn:microsoft.com/office/officeart/2011/layout/CircleProcess"/>
    <dgm:cxn modelId="{0BF6286A-2AE1-44D2-B93F-A579CC434660}" type="presParOf" srcId="{B21BC36E-1981-43CF-A641-DE8D295D0669}" destId="{5DBB6013-2097-485E-9D5E-5AF7E67C1C61}" srcOrd="20" destOrd="0" presId="urn:microsoft.com/office/officeart/2011/layout/CircleProcess"/>
    <dgm:cxn modelId="{AE03F6C1-48D7-4687-80C5-850904755474}" type="presParOf" srcId="{5DBB6013-2097-485E-9D5E-5AF7E67C1C61}" destId="{BDDDCF69-B26E-4BD0-A418-568648BED56B}" srcOrd="0" destOrd="0" presId="urn:microsoft.com/office/officeart/2011/layout/CircleProcess"/>
    <dgm:cxn modelId="{97769055-A0AE-4E57-B28A-DD5C5BCC9261}" type="presParOf" srcId="{B21BC36E-1981-43CF-A641-DE8D295D0669}" destId="{94FAF859-CE01-428D-A95B-BA6FDCB7CDC8}" srcOrd="21" destOrd="0" presId="urn:microsoft.com/office/officeart/2011/layout/CircleProcess"/>
    <dgm:cxn modelId="{56F61EBF-CA9A-4A98-B9BD-E92204EC3A41}" type="presParOf" srcId="{94FAF859-CE01-428D-A95B-BA6FDCB7CDC8}" destId="{547A21AA-7039-44E4-97EC-393910AC9C4E}" srcOrd="0" destOrd="0" presId="urn:microsoft.com/office/officeart/2011/layout/CircleProcess"/>
    <dgm:cxn modelId="{045FC51D-8096-492B-A594-4DE8B3C85FD5}" type="presParOf" srcId="{B21BC36E-1981-43CF-A641-DE8D295D0669}" destId="{3E943A72-CEFF-4121-8A12-92F52003A6FC}" srcOrd="22" destOrd="0" presId="urn:microsoft.com/office/officeart/2011/layout/CircleProcess"/>
    <dgm:cxn modelId="{075FF5A7-725A-422B-BB3B-EDE4EA48DC42}" type="presParOf" srcId="{B21BC36E-1981-43CF-A641-DE8D295D0669}" destId="{D3A50B24-5758-47E5-AE76-BFCE6339AB32}" srcOrd="23"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BD3C4-D5B8-4D91-8A6F-80BFC17E1F6D}">
      <dsp:nvSpPr>
        <dsp:cNvPr id="0" name=""/>
        <dsp:cNvSpPr/>
      </dsp:nvSpPr>
      <dsp:spPr>
        <a:xfrm>
          <a:off x="0" y="15457"/>
          <a:ext cx="10515600" cy="219024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To deal with the root cause of a social problem.  </a:t>
          </a:r>
        </a:p>
        <a:p>
          <a:pPr marL="0" lvl="0" indent="0" algn="l" defTabSz="1155700">
            <a:lnSpc>
              <a:spcPct val="90000"/>
            </a:lnSpc>
            <a:spcBef>
              <a:spcPct val="0"/>
            </a:spcBef>
            <a:spcAft>
              <a:spcPct val="35000"/>
            </a:spcAft>
            <a:buNone/>
          </a:pPr>
          <a:r>
            <a:rPr lang="en-US" sz="2600" kern="1200" dirty="0">
              <a:solidFill>
                <a:schemeClr val="tx1"/>
              </a:solidFill>
            </a:rPr>
            <a:t>	What is a social problem?  </a:t>
          </a:r>
        </a:p>
        <a:p>
          <a:pPr marL="0" lvl="0" indent="0" algn="l" defTabSz="1155700">
            <a:lnSpc>
              <a:spcPct val="90000"/>
            </a:lnSpc>
            <a:spcBef>
              <a:spcPct val="0"/>
            </a:spcBef>
            <a:spcAft>
              <a:spcPct val="35000"/>
            </a:spcAft>
            <a:buNone/>
          </a:pPr>
          <a:r>
            <a:rPr lang="en-US" sz="2600" kern="1200" dirty="0">
              <a:solidFill>
                <a:schemeClr val="tx1"/>
              </a:solidFill>
            </a:rPr>
            <a:t>		Something that causes problems for a group of people or 		an entire community.</a:t>
          </a:r>
        </a:p>
      </dsp:txBody>
      <dsp:txXfrm>
        <a:off x="106919" y="122376"/>
        <a:ext cx="10301762" cy="1976402"/>
      </dsp:txXfrm>
    </dsp:sp>
    <dsp:sp modelId="{8258EC55-D767-4492-B78A-C6C1F7D6F562}">
      <dsp:nvSpPr>
        <dsp:cNvPr id="0" name=""/>
        <dsp:cNvSpPr/>
      </dsp:nvSpPr>
      <dsp:spPr>
        <a:xfrm>
          <a:off x="0" y="2280577"/>
          <a:ext cx="10515600" cy="219024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kern="1200" dirty="0">
              <a:solidFill>
                <a:schemeClr val="tx1"/>
              </a:solidFill>
            </a:rPr>
            <a:t>DD Councils work to change things that cause problems for people with developmental disabilities and their families.</a:t>
          </a:r>
        </a:p>
      </dsp:txBody>
      <dsp:txXfrm>
        <a:off x="106919" y="2387496"/>
        <a:ext cx="10301762" cy="19764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A76A1-B02E-4437-B45B-D00299FA2A82}">
      <dsp:nvSpPr>
        <dsp:cNvPr id="0" name=""/>
        <dsp:cNvSpPr/>
      </dsp:nvSpPr>
      <dsp:spPr>
        <a:xfrm>
          <a:off x="0" y="673"/>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C0BAB5-412D-4739-8692-517642055422}">
      <dsp:nvSpPr>
        <dsp:cNvPr id="0" name=""/>
        <dsp:cNvSpPr/>
      </dsp:nvSpPr>
      <dsp:spPr>
        <a:xfrm>
          <a:off x="476436" y="355047"/>
          <a:ext cx="866247" cy="8662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A9885C-E222-47C9-9DC3-03433017B14A}">
      <dsp:nvSpPr>
        <dsp:cNvPr id="0" name=""/>
        <dsp:cNvSpPr/>
      </dsp:nvSpPr>
      <dsp:spPr>
        <a:xfrm>
          <a:off x="1819120" y="673"/>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dirty="0"/>
            <a:t>There is no standard answer. </a:t>
          </a:r>
        </a:p>
      </dsp:txBody>
      <dsp:txXfrm>
        <a:off x="1819120" y="673"/>
        <a:ext cx="4545103" cy="1574995"/>
      </dsp:txXfrm>
    </dsp:sp>
    <dsp:sp modelId="{0AE61AC7-0A2A-4D57-9CB8-80971E1B02B0}">
      <dsp:nvSpPr>
        <dsp:cNvPr id="0" name=""/>
        <dsp:cNvSpPr/>
      </dsp:nvSpPr>
      <dsp:spPr>
        <a:xfrm>
          <a:off x="0" y="1969418"/>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56D708-3306-4683-B3C7-0D98441E643A}">
      <dsp:nvSpPr>
        <dsp:cNvPr id="0" name=""/>
        <dsp:cNvSpPr/>
      </dsp:nvSpPr>
      <dsp:spPr>
        <a:xfrm>
          <a:off x="476436" y="2323792"/>
          <a:ext cx="866247" cy="8662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EB521F-7583-448D-902A-C93421FDE932}">
      <dsp:nvSpPr>
        <dsp:cNvPr id="0" name=""/>
        <dsp:cNvSpPr/>
      </dsp:nvSpPr>
      <dsp:spPr>
        <a:xfrm>
          <a:off x="1819120" y="1969418"/>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dirty="0"/>
            <a:t>It depends on the type of change the Council is seeking.</a:t>
          </a:r>
        </a:p>
      </dsp:txBody>
      <dsp:txXfrm>
        <a:off x="1819120" y="1969418"/>
        <a:ext cx="4545103" cy="1574995"/>
      </dsp:txXfrm>
    </dsp:sp>
    <dsp:sp modelId="{474B7FE6-2CFA-4A1C-AB57-3D235F74418A}">
      <dsp:nvSpPr>
        <dsp:cNvPr id="0" name=""/>
        <dsp:cNvSpPr/>
      </dsp:nvSpPr>
      <dsp:spPr>
        <a:xfrm>
          <a:off x="0" y="3938162"/>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A5E3B9-1AA6-4B14-A687-110A8BCB8310}">
      <dsp:nvSpPr>
        <dsp:cNvPr id="0" name=""/>
        <dsp:cNvSpPr/>
      </dsp:nvSpPr>
      <dsp:spPr>
        <a:xfrm>
          <a:off x="476436" y="4292537"/>
          <a:ext cx="866247" cy="8662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1B9DB2-EFC7-4D8B-AF1A-7BBCC5F8D4B5}">
      <dsp:nvSpPr>
        <dsp:cNvPr id="0" name=""/>
        <dsp:cNvSpPr/>
      </dsp:nvSpPr>
      <dsp:spPr>
        <a:xfrm>
          <a:off x="1819120" y="3938162"/>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dirty="0"/>
            <a:t>All efforts should be specific and include continued review and evaluation.</a:t>
          </a:r>
        </a:p>
      </dsp:txBody>
      <dsp:txXfrm>
        <a:off x="1819120" y="3938162"/>
        <a:ext cx="4545103" cy="1574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EB049-C588-4C59-950D-3209870F7BE6}">
      <dsp:nvSpPr>
        <dsp:cNvPr id="0" name=""/>
        <dsp:cNvSpPr/>
      </dsp:nvSpPr>
      <dsp:spPr>
        <a:xfrm>
          <a:off x="4170554"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FB7DE-5B0B-4395-A873-AF949D1F2B6A}">
      <dsp:nvSpPr>
        <dsp:cNvPr id="0" name=""/>
        <dsp:cNvSpPr/>
      </dsp:nvSpPr>
      <dsp:spPr>
        <a:xfrm>
          <a:off x="1996064"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22880D-3122-4497-B6D4-169AB6414DAF}">
      <dsp:nvSpPr>
        <dsp:cNvPr id="0" name=""/>
        <dsp:cNvSpPr/>
      </dsp:nvSpPr>
      <dsp:spPr>
        <a:xfrm>
          <a:off x="2373455" y="1178"/>
          <a:ext cx="3594199" cy="179709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A system is an organized collection of parts that work together to accomplish something.</a:t>
          </a:r>
        </a:p>
      </dsp:txBody>
      <dsp:txXfrm>
        <a:off x="2373455" y="1178"/>
        <a:ext cx="3594199" cy="1797099"/>
      </dsp:txXfrm>
    </dsp:sp>
    <dsp:sp modelId="{BC9644DC-CA84-42CA-AF81-CDBE9CBA6991}">
      <dsp:nvSpPr>
        <dsp:cNvPr id="0" name=""/>
        <dsp:cNvSpPr/>
      </dsp:nvSpPr>
      <dsp:spPr>
        <a:xfrm>
          <a:off x="198964" y="2553059"/>
          <a:ext cx="3594199" cy="179709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People working in a system use organized ways to provide something to people.</a:t>
          </a:r>
        </a:p>
      </dsp:txBody>
      <dsp:txXfrm>
        <a:off x="198964" y="2553059"/>
        <a:ext cx="3594199" cy="1797099"/>
      </dsp:txXfrm>
    </dsp:sp>
    <dsp:sp modelId="{19C478B6-C387-418D-82F0-39D5D1AA1327}">
      <dsp:nvSpPr>
        <dsp:cNvPr id="0" name=""/>
        <dsp:cNvSpPr/>
      </dsp:nvSpPr>
      <dsp:spPr>
        <a:xfrm>
          <a:off x="4547945" y="2553059"/>
          <a:ext cx="3594199" cy="1797099"/>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People working in a system use laws, rules, policies, and procedures to do their work.</a:t>
          </a:r>
        </a:p>
      </dsp:txBody>
      <dsp:txXfrm>
        <a:off x="4547945" y="2553059"/>
        <a:ext cx="3594199" cy="1797099"/>
      </dsp:txXfrm>
    </dsp:sp>
    <dsp:sp modelId="{CA2E75BD-E937-49DE-A6DB-37F6FDC21B77}">
      <dsp:nvSpPr>
        <dsp:cNvPr id="0" name=""/>
        <dsp:cNvSpPr/>
      </dsp:nvSpPr>
      <dsp:spPr>
        <a:xfrm>
          <a:off x="6722436" y="1178"/>
          <a:ext cx="3594199" cy="179709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A system can be big or small, statewide or community-based.</a:t>
          </a:r>
        </a:p>
      </dsp:txBody>
      <dsp:txXfrm>
        <a:off x="6722436" y="1178"/>
        <a:ext cx="3594199" cy="1797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D1CC7-59E5-433C-BC5F-F566BB46EDB9}">
      <dsp:nvSpPr>
        <dsp:cNvPr id="0" name=""/>
        <dsp:cNvSpPr/>
      </dsp:nvSpPr>
      <dsp:spPr>
        <a:xfrm>
          <a:off x="10090" y="524104"/>
          <a:ext cx="3426543" cy="1027963"/>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773" tIns="270773" rIns="270773" bIns="270773" numCol="1" spcCol="1270" anchor="ctr" anchorCtr="0">
          <a:noAutofit/>
        </a:bodyPr>
        <a:lstStyle/>
        <a:p>
          <a:pPr marL="0" lvl="0" indent="0" algn="ctr" defTabSz="1422400">
            <a:lnSpc>
              <a:spcPct val="90000"/>
            </a:lnSpc>
            <a:spcBef>
              <a:spcPct val="0"/>
            </a:spcBef>
            <a:spcAft>
              <a:spcPct val="35000"/>
            </a:spcAft>
            <a:buNone/>
          </a:pPr>
          <a:r>
            <a:rPr lang="en-US" sz="3200" kern="1200"/>
            <a:t>Fix</a:t>
          </a:r>
        </a:p>
      </dsp:txBody>
      <dsp:txXfrm>
        <a:off x="10090" y="524104"/>
        <a:ext cx="3426543" cy="1027963"/>
      </dsp:txXfrm>
    </dsp:sp>
    <dsp:sp modelId="{3E929DCD-0F6C-4F56-99CA-08A392FAADB1}">
      <dsp:nvSpPr>
        <dsp:cNvPr id="0" name=""/>
        <dsp:cNvSpPr/>
      </dsp:nvSpPr>
      <dsp:spPr>
        <a:xfrm>
          <a:off x="10090" y="1552067"/>
          <a:ext cx="3426543" cy="2276372"/>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8466" tIns="338466" rIns="338466" bIns="338466" numCol="1" spcCol="1270" anchor="t" anchorCtr="0">
          <a:noAutofit/>
        </a:bodyPr>
        <a:lstStyle/>
        <a:p>
          <a:pPr marL="0" lvl="0" indent="0" algn="l" defTabSz="711200">
            <a:lnSpc>
              <a:spcPct val="90000"/>
            </a:lnSpc>
            <a:spcBef>
              <a:spcPct val="0"/>
            </a:spcBef>
            <a:spcAft>
              <a:spcPct val="35000"/>
            </a:spcAft>
            <a:buNone/>
          </a:pPr>
          <a:r>
            <a:rPr lang="en-US" sz="1600" kern="1200"/>
            <a:t>Changes can fix problems that people have when they use a system.</a:t>
          </a:r>
        </a:p>
      </dsp:txBody>
      <dsp:txXfrm>
        <a:off x="10090" y="1552067"/>
        <a:ext cx="3426543" cy="2276372"/>
      </dsp:txXfrm>
    </dsp:sp>
    <dsp:sp modelId="{286E66F4-A66D-4707-95C6-B83856DF148B}">
      <dsp:nvSpPr>
        <dsp:cNvPr id="0" name=""/>
        <dsp:cNvSpPr/>
      </dsp:nvSpPr>
      <dsp:spPr>
        <a:xfrm>
          <a:off x="3544528" y="524104"/>
          <a:ext cx="3426543" cy="1027963"/>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773" tIns="270773" rIns="270773" bIns="270773" numCol="1" spcCol="1270" anchor="ctr" anchorCtr="0">
          <a:noAutofit/>
        </a:bodyPr>
        <a:lstStyle/>
        <a:p>
          <a:pPr marL="0" lvl="0" indent="0" algn="ctr" defTabSz="1422400">
            <a:lnSpc>
              <a:spcPct val="90000"/>
            </a:lnSpc>
            <a:spcBef>
              <a:spcPct val="0"/>
            </a:spcBef>
            <a:spcAft>
              <a:spcPct val="35000"/>
            </a:spcAft>
            <a:buNone/>
          </a:pPr>
          <a:r>
            <a:rPr lang="en-US" sz="3200" kern="1200" dirty="0"/>
            <a:t>Better Outcomes</a:t>
          </a:r>
        </a:p>
      </dsp:txBody>
      <dsp:txXfrm>
        <a:off x="3544528" y="524104"/>
        <a:ext cx="3426543" cy="1027963"/>
      </dsp:txXfrm>
    </dsp:sp>
    <dsp:sp modelId="{140BC73F-34F0-4EC8-9F0E-D67058452DCB}">
      <dsp:nvSpPr>
        <dsp:cNvPr id="0" name=""/>
        <dsp:cNvSpPr/>
      </dsp:nvSpPr>
      <dsp:spPr>
        <a:xfrm>
          <a:off x="3544528" y="1552067"/>
          <a:ext cx="3426543" cy="2276372"/>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8466" tIns="338466" rIns="338466" bIns="338466" numCol="1" spcCol="1270" anchor="t" anchorCtr="0">
          <a:noAutofit/>
        </a:bodyPr>
        <a:lstStyle/>
        <a:p>
          <a:pPr marL="0" lvl="0" indent="0" algn="l" defTabSz="711200">
            <a:lnSpc>
              <a:spcPct val="90000"/>
            </a:lnSpc>
            <a:spcBef>
              <a:spcPct val="0"/>
            </a:spcBef>
            <a:spcAft>
              <a:spcPct val="35000"/>
            </a:spcAft>
            <a:buNone/>
          </a:pPr>
          <a:r>
            <a:rPr lang="en-US" sz="1600" kern="1200"/>
            <a:t>Changes can lead to better outcomes for people with intellectual and developmental disabilities and their families.</a:t>
          </a:r>
        </a:p>
      </dsp:txBody>
      <dsp:txXfrm>
        <a:off x="3544528" y="1552067"/>
        <a:ext cx="3426543" cy="2276372"/>
      </dsp:txXfrm>
    </dsp:sp>
    <dsp:sp modelId="{D43ACC35-F9B9-4FEA-94F9-A0F020CFB0D9}">
      <dsp:nvSpPr>
        <dsp:cNvPr id="0" name=""/>
        <dsp:cNvSpPr/>
      </dsp:nvSpPr>
      <dsp:spPr>
        <a:xfrm>
          <a:off x="7078966" y="524104"/>
          <a:ext cx="3426543" cy="1027963"/>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773" tIns="270773" rIns="270773" bIns="270773" numCol="1" spcCol="1270" anchor="ctr" anchorCtr="0">
          <a:noAutofit/>
        </a:bodyPr>
        <a:lstStyle/>
        <a:p>
          <a:pPr marL="0" lvl="0" indent="0" algn="ctr" defTabSz="1422400">
            <a:lnSpc>
              <a:spcPct val="90000"/>
            </a:lnSpc>
            <a:spcBef>
              <a:spcPct val="0"/>
            </a:spcBef>
            <a:spcAft>
              <a:spcPct val="35000"/>
            </a:spcAft>
            <a:buNone/>
          </a:pPr>
          <a:r>
            <a:rPr lang="en-US" sz="3200" kern="1200" dirty="0"/>
            <a:t>Involvement</a:t>
          </a:r>
        </a:p>
      </dsp:txBody>
      <dsp:txXfrm>
        <a:off x="7078966" y="524104"/>
        <a:ext cx="3426543" cy="1027963"/>
      </dsp:txXfrm>
    </dsp:sp>
    <dsp:sp modelId="{1A7DECC7-FF14-49E8-8BE3-5DC70F4B99D0}">
      <dsp:nvSpPr>
        <dsp:cNvPr id="0" name=""/>
        <dsp:cNvSpPr/>
      </dsp:nvSpPr>
      <dsp:spPr>
        <a:xfrm>
          <a:off x="7078966" y="1552067"/>
          <a:ext cx="3426543" cy="2276372"/>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8466" tIns="338466" rIns="338466" bIns="338466" numCol="1" spcCol="1270" anchor="t" anchorCtr="0">
          <a:noAutofit/>
        </a:bodyPr>
        <a:lstStyle/>
        <a:p>
          <a:pPr marL="0" lvl="0" indent="0" algn="l" defTabSz="711200">
            <a:lnSpc>
              <a:spcPct val="90000"/>
            </a:lnSpc>
            <a:spcBef>
              <a:spcPct val="0"/>
            </a:spcBef>
            <a:spcAft>
              <a:spcPct val="35000"/>
            </a:spcAft>
            <a:buNone/>
          </a:pPr>
          <a:r>
            <a:rPr lang="en-US" sz="1600" kern="1200"/>
            <a:t>Changes can lead to people with intellectual and developmental disabilities and their families being able to have a say in what kinds of services and supports they want and how services are provided.</a:t>
          </a:r>
        </a:p>
      </dsp:txBody>
      <dsp:txXfrm>
        <a:off x="7078966" y="1552067"/>
        <a:ext cx="3426543" cy="22763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40E4E-90E8-4087-BDBC-6B67305E210C}">
      <dsp:nvSpPr>
        <dsp:cNvPr id="0" name=""/>
        <dsp:cNvSpPr/>
      </dsp:nvSpPr>
      <dsp:spPr>
        <a:xfrm>
          <a:off x="212335" y="555119"/>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EBFD8F-EB21-467A-8CA5-687B706D6299}">
      <dsp:nvSpPr>
        <dsp:cNvPr id="0" name=""/>
        <dsp:cNvSpPr/>
      </dsp:nvSpPr>
      <dsp:spPr>
        <a:xfrm>
          <a:off x="492877" y="835661"/>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CBC53-5868-4073-950C-C689400BE574}">
      <dsp:nvSpPr>
        <dsp:cNvPr id="0" name=""/>
        <dsp:cNvSpPr/>
      </dsp:nvSpPr>
      <dsp:spPr>
        <a:xfrm>
          <a:off x="1834517" y="555119"/>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Collaboration with other interested groups.</a:t>
          </a:r>
        </a:p>
      </dsp:txBody>
      <dsp:txXfrm>
        <a:off x="1834517" y="555119"/>
        <a:ext cx="3148942" cy="1335915"/>
      </dsp:txXfrm>
    </dsp:sp>
    <dsp:sp modelId="{1CAF51CF-F790-49C9-9687-5686C300AB46}">
      <dsp:nvSpPr>
        <dsp:cNvPr id="0" name=""/>
        <dsp:cNvSpPr/>
      </dsp:nvSpPr>
      <dsp:spPr>
        <a:xfrm>
          <a:off x="5532139" y="555119"/>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68E95D-120E-4895-B597-2E2C6B9935A3}">
      <dsp:nvSpPr>
        <dsp:cNvPr id="0" name=""/>
        <dsp:cNvSpPr/>
      </dsp:nvSpPr>
      <dsp:spPr>
        <a:xfrm>
          <a:off x="5812681" y="835661"/>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03BA87-1B7D-4618-87D6-DF4DBFAC49F8}">
      <dsp:nvSpPr>
        <dsp:cNvPr id="0" name=""/>
        <dsp:cNvSpPr/>
      </dsp:nvSpPr>
      <dsp:spPr>
        <a:xfrm>
          <a:off x="7154322" y="555119"/>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Strategic partnerships with other people and groups.</a:t>
          </a:r>
        </a:p>
      </dsp:txBody>
      <dsp:txXfrm>
        <a:off x="7154322" y="555119"/>
        <a:ext cx="3148942" cy="1335915"/>
      </dsp:txXfrm>
    </dsp:sp>
    <dsp:sp modelId="{29FCAEFD-0D9F-4E00-8497-886F5A30E89E}">
      <dsp:nvSpPr>
        <dsp:cNvPr id="0" name=""/>
        <dsp:cNvSpPr/>
      </dsp:nvSpPr>
      <dsp:spPr>
        <a:xfrm>
          <a:off x="212335" y="2665674"/>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19679-8911-406D-B3A0-28CD57FC5981}">
      <dsp:nvSpPr>
        <dsp:cNvPr id="0" name=""/>
        <dsp:cNvSpPr/>
      </dsp:nvSpPr>
      <dsp:spPr>
        <a:xfrm>
          <a:off x="492877" y="2946216"/>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55FDD9-384F-4E46-9F3C-048D55CADFDC}">
      <dsp:nvSpPr>
        <dsp:cNvPr id="0" name=""/>
        <dsp:cNvSpPr/>
      </dsp:nvSpPr>
      <dsp:spPr>
        <a:xfrm>
          <a:off x="1834517" y="2665674"/>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Providing funding for grants and consultants.</a:t>
          </a:r>
        </a:p>
      </dsp:txBody>
      <dsp:txXfrm>
        <a:off x="1834517" y="2665674"/>
        <a:ext cx="3148942" cy="1335915"/>
      </dsp:txXfrm>
    </dsp:sp>
    <dsp:sp modelId="{4C089142-26BA-4517-9566-BB7314C0CFEB}">
      <dsp:nvSpPr>
        <dsp:cNvPr id="0" name=""/>
        <dsp:cNvSpPr/>
      </dsp:nvSpPr>
      <dsp:spPr>
        <a:xfrm>
          <a:off x="5532139" y="2665674"/>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835694-B38D-4672-B4EA-F172B5D39610}">
      <dsp:nvSpPr>
        <dsp:cNvPr id="0" name=""/>
        <dsp:cNvSpPr/>
      </dsp:nvSpPr>
      <dsp:spPr>
        <a:xfrm>
          <a:off x="5812681" y="2946216"/>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2D339E-65CE-4125-B31B-3876A90BFA28}">
      <dsp:nvSpPr>
        <dsp:cNvPr id="0" name=""/>
        <dsp:cNvSpPr/>
      </dsp:nvSpPr>
      <dsp:spPr>
        <a:xfrm>
          <a:off x="7154322" y="2665674"/>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dirty="0"/>
            <a:t>Assign Council staff to participate in systems change work.</a:t>
          </a:r>
        </a:p>
      </dsp:txBody>
      <dsp:txXfrm>
        <a:off x="7154322" y="2665674"/>
        <a:ext cx="3148942" cy="13359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E84A4-E540-40DB-80D5-318AD701DFF7}">
      <dsp:nvSpPr>
        <dsp:cNvPr id="0" name=""/>
        <dsp:cNvSpPr/>
      </dsp:nvSpPr>
      <dsp:spPr>
        <a:xfrm>
          <a:off x="0" y="119930"/>
          <a:ext cx="10984832" cy="95404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9CB3CA-A0AD-4245-8B0F-3B768FA9B178}">
      <dsp:nvSpPr>
        <dsp:cNvPr id="0" name=""/>
        <dsp:cNvSpPr/>
      </dsp:nvSpPr>
      <dsp:spPr>
        <a:xfrm>
          <a:off x="288597" y="321443"/>
          <a:ext cx="525236" cy="5247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A0003E-B410-4C52-B0C0-2CCF8C2A20F8}">
      <dsp:nvSpPr>
        <dsp:cNvPr id="0" name=""/>
        <dsp:cNvSpPr/>
      </dsp:nvSpPr>
      <dsp:spPr>
        <a:xfrm>
          <a:off x="1102431" y="106784"/>
          <a:ext cx="9783354" cy="1132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901" tIns="119901" rIns="119901" bIns="119901" numCol="1" spcCol="1270" anchor="ctr" anchorCtr="0">
          <a:noAutofit/>
        </a:bodyPr>
        <a:lstStyle/>
        <a:p>
          <a:pPr marL="0" lvl="0" indent="0" algn="l" defTabSz="889000">
            <a:lnSpc>
              <a:spcPct val="100000"/>
            </a:lnSpc>
            <a:spcBef>
              <a:spcPct val="0"/>
            </a:spcBef>
            <a:spcAft>
              <a:spcPct val="35000"/>
            </a:spcAft>
            <a:buNone/>
          </a:pPr>
          <a:r>
            <a:rPr lang="en-US" sz="2000" b="1" kern="1200" dirty="0"/>
            <a:t>Strategy – Capacity Building  </a:t>
          </a:r>
        </a:p>
        <a:p>
          <a:pPr marL="0" lvl="0" indent="0" algn="l" defTabSz="889000">
            <a:lnSpc>
              <a:spcPct val="100000"/>
            </a:lnSpc>
            <a:spcBef>
              <a:spcPct val="0"/>
            </a:spcBef>
            <a:spcAft>
              <a:spcPct val="35000"/>
            </a:spcAft>
            <a:buNone/>
          </a:pPr>
          <a:r>
            <a:rPr lang="en-US" sz="2000" kern="1200" dirty="0"/>
            <a:t>Activities:  Training and education; technical assistance to public and private organizations.</a:t>
          </a:r>
        </a:p>
      </dsp:txBody>
      <dsp:txXfrm>
        <a:off x="1102431" y="106784"/>
        <a:ext cx="9783354" cy="1132925"/>
      </dsp:txXfrm>
    </dsp:sp>
    <dsp:sp modelId="{D8B2F6B3-D22F-438E-9117-B2C275DA4CB4}">
      <dsp:nvSpPr>
        <dsp:cNvPr id="0" name=""/>
        <dsp:cNvSpPr/>
      </dsp:nvSpPr>
      <dsp:spPr>
        <a:xfrm>
          <a:off x="0" y="1522940"/>
          <a:ext cx="10984832" cy="95404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76CDE6-4D8A-4EB1-BA4A-C0DE3427B8FD}">
      <dsp:nvSpPr>
        <dsp:cNvPr id="0" name=""/>
        <dsp:cNvSpPr/>
      </dsp:nvSpPr>
      <dsp:spPr>
        <a:xfrm>
          <a:off x="288597" y="1737600"/>
          <a:ext cx="525236" cy="5247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E61ECB-DE46-4213-A9C5-82A6F0514871}">
      <dsp:nvSpPr>
        <dsp:cNvPr id="0" name=""/>
        <dsp:cNvSpPr/>
      </dsp:nvSpPr>
      <dsp:spPr>
        <a:xfrm>
          <a:off x="1102431" y="1522940"/>
          <a:ext cx="9783354" cy="1132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901" tIns="119901" rIns="119901" bIns="119901" numCol="1" spcCol="1270" anchor="ctr" anchorCtr="0">
          <a:noAutofit/>
        </a:bodyPr>
        <a:lstStyle/>
        <a:p>
          <a:pPr marL="0" lvl="0" indent="0" algn="l" defTabSz="889000">
            <a:lnSpc>
              <a:spcPct val="100000"/>
            </a:lnSpc>
            <a:spcBef>
              <a:spcPct val="0"/>
            </a:spcBef>
            <a:spcAft>
              <a:spcPct val="35000"/>
            </a:spcAft>
            <a:buNone/>
          </a:pPr>
          <a:r>
            <a:rPr lang="en-US" sz="2000" b="1" kern="1200" dirty="0"/>
            <a:t>Strategy – Knowledge Development  </a:t>
          </a:r>
        </a:p>
        <a:p>
          <a:pPr marL="0" lvl="0" indent="0" algn="l" defTabSz="889000">
            <a:lnSpc>
              <a:spcPct val="100000"/>
            </a:lnSpc>
            <a:spcBef>
              <a:spcPct val="0"/>
            </a:spcBef>
            <a:spcAft>
              <a:spcPct val="35000"/>
            </a:spcAft>
            <a:buNone/>
          </a:pPr>
          <a:r>
            <a:rPr lang="en-US" sz="2000" kern="1200" dirty="0"/>
            <a:t>Activities:  Research and data collection, developing new ways to do things.</a:t>
          </a:r>
        </a:p>
      </dsp:txBody>
      <dsp:txXfrm>
        <a:off x="1102431" y="1522940"/>
        <a:ext cx="9783354" cy="1132925"/>
      </dsp:txXfrm>
    </dsp:sp>
    <dsp:sp modelId="{393DF4BB-1C83-4F2B-B1EF-7F7418CE73BD}">
      <dsp:nvSpPr>
        <dsp:cNvPr id="0" name=""/>
        <dsp:cNvSpPr/>
      </dsp:nvSpPr>
      <dsp:spPr>
        <a:xfrm>
          <a:off x="0" y="2939097"/>
          <a:ext cx="10984832" cy="125026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7C2FA2-E5C5-4CB0-BA11-9CFC78F4A9B8}">
      <dsp:nvSpPr>
        <dsp:cNvPr id="0" name=""/>
        <dsp:cNvSpPr/>
      </dsp:nvSpPr>
      <dsp:spPr>
        <a:xfrm>
          <a:off x="288597" y="3301867"/>
          <a:ext cx="525236" cy="5247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1CCB2F-3461-4A68-8C7F-74FF4D793CCA}">
      <dsp:nvSpPr>
        <dsp:cNvPr id="0" name=""/>
        <dsp:cNvSpPr/>
      </dsp:nvSpPr>
      <dsp:spPr>
        <a:xfrm>
          <a:off x="1102431" y="3087207"/>
          <a:ext cx="9783354" cy="1132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901" tIns="119901" rIns="119901" bIns="119901" numCol="1" spcCol="1270" anchor="ctr" anchorCtr="0">
          <a:noAutofit/>
        </a:bodyPr>
        <a:lstStyle/>
        <a:p>
          <a:pPr marL="0" lvl="0" indent="0" algn="l" defTabSz="889000">
            <a:lnSpc>
              <a:spcPct val="100000"/>
            </a:lnSpc>
            <a:spcBef>
              <a:spcPct val="0"/>
            </a:spcBef>
            <a:spcAft>
              <a:spcPct val="35000"/>
            </a:spcAft>
            <a:buNone/>
          </a:pPr>
          <a:r>
            <a:rPr lang="en-US" sz="2000" b="1" kern="1200" dirty="0"/>
            <a:t>Strategy – Awareness and Action  </a:t>
          </a:r>
        </a:p>
        <a:p>
          <a:pPr marL="0" lvl="0" indent="0" algn="l" defTabSz="889000">
            <a:lnSpc>
              <a:spcPct val="100000"/>
            </a:lnSpc>
            <a:spcBef>
              <a:spcPct val="0"/>
            </a:spcBef>
            <a:spcAft>
              <a:spcPct val="35000"/>
            </a:spcAft>
            <a:buNone/>
          </a:pPr>
          <a:r>
            <a:rPr lang="en-US" sz="2000" kern="1200" dirty="0"/>
            <a:t>Activities:  educating people about the social problem; training people to be active and participate in systems change advocacy efforts.</a:t>
          </a:r>
        </a:p>
      </dsp:txBody>
      <dsp:txXfrm>
        <a:off x="1102431" y="3087207"/>
        <a:ext cx="9783354" cy="1132925"/>
      </dsp:txXfrm>
    </dsp:sp>
    <dsp:sp modelId="{5D3C705F-B502-4A51-93FD-C5371D20605F}">
      <dsp:nvSpPr>
        <dsp:cNvPr id="0" name=""/>
        <dsp:cNvSpPr/>
      </dsp:nvSpPr>
      <dsp:spPr>
        <a:xfrm>
          <a:off x="0" y="4503364"/>
          <a:ext cx="10984832" cy="95404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F590E5-FE88-4EB7-B8E0-8137931580D1}">
      <dsp:nvSpPr>
        <dsp:cNvPr id="0" name=""/>
        <dsp:cNvSpPr/>
      </dsp:nvSpPr>
      <dsp:spPr>
        <a:xfrm>
          <a:off x="288597" y="4718024"/>
          <a:ext cx="525236" cy="5247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3303BE-FFE2-46C2-8716-B8CF74A12CED}">
      <dsp:nvSpPr>
        <dsp:cNvPr id="0" name=""/>
        <dsp:cNvSpPr/>
      </dsp:nvSpPr>
      <dsp:spPr>
        <a:xfrm>
          <a:off x="1102431" y="4503364"/>
          <a:ext cx="9783354" cy="1132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901" tIns="119901" rIns="119901" bIns="119901" numCol="1" spcCol="1270" anchor="ctr" anchorCtr="0">
          <a:noAutofit/>
        </a:bodyPr>
        <a:lstStyle/>
        <a:p>
          <a:pPr marL="0" lvl="0" indent="0" algn="l" defTabSz="889000">
            <a:lnSpc>
              <a:spcPct val="100000"/>
            </a:lnSpc>
            <a:spcBef>
              <a:spcPct val="0"/>
            </a:spcBef>
            <a:spcAft>
              <a:spcPct val="35000"/>
            </a:spcAft>
            <a:buNone/>
          </a:pPr>
          <a:r>
            <a:rPr lang="en-US" sz="2000" b="1" kern="1200" dirty="0"/>
            <a:t>Strategy – Building Community and Connections  </a:t>
          </a:r>
        </a:p>
        <a:p>
          <a:pPr marL="0" lvl="0" indent="0" algn="l" defTabSz="889000">
            <a:lnSpc>
              <a:spcPct val="100000"/>
            </a:lnSpc>
            <a:spcBef>
              <a:spcPct val="0"/>
            </a:spcBef>
            <a:spcAft>
              <a:spcPct val="35000"/>
            </a:spcAft>
            <a:buNone/>
          </a:pPr>
          <a:r>
            <a:rPr lang="en-US" sz="2000" kern="1200" dirty="0"/>
            <a:t>Activities:  Supporting DD leaders and other community leaders; communications.</a:t>
          </a:r>
        </a:p>
      </dsp:txBody>
      <dsp:txXfrm>
        <a:off x="1102431" y="4503364"/>
        <a:ext cx="9783354" cy="11329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98E7A-A706-4EFA-9E27-0B0710DA2F27}">
      <dsp:nvSpPr>
        <dsp:cNvPr id="0" name=""/>
        <dsp:cNvSpPr/>
      </dsp:nvSpPr>
      <dsp:spPr>
        <a:xfrm>
          <a:off x="9203082" y="1150604"/>
          <a:ext cx="2092236" cy="2092578"/>
        </a:xfrm>
        <a:prstGeom prst="ellipse">
          <a:avLst/>
        </a:prstGeom>
        <a:solidFill>
          <a:schemeClr val="accent5">
            <a:alpha val="9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7584F1E3-5FE4-4F99-B69A-41682A581597}">
      <dsp:nvSpPr>
        <dsp:cNvPr id="0" name=""/>
        <dsp:cNvSpPr/>
      </dsp:nvSpPr>
      <dsp:spPr>
        <a:xfrm>
          <a:off x="9272118" y="1220369"/>
          <a:ext cx="1953050" cy="1953049"/>
        </a:xfrm>
        <a:prstGeom prst="ellipse">
          <a:avLst/>
        </a:prstGeom>
        <a:solidFill>
          <a:schemeClr val="accent5">
            <a:alpha val="90000"/>
            <a:hueOff val="0"/>
            <a:satOff val="0"/>
            <a:lumOff val="0"/>
            <a:alphaOff val="-4444"/>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Outcomes for people working in the system</a:t>
          </a:r>
        </a:p>
      </dsp:txBody>
      <dsp:txXfrm>
        <a:off x="9551603" y="1499429"/>
        <a:ext cx="1395195" cy="1394930"/>
      </dsp:txXfrm>
    </dsp:sp>
    <dsp:sp modelId="{5FA4EFE8-F839-40D1-A860-D474B59C82C6}">
      <dsp:nvSpPr>
        <dsp:cNvPr id="0" name=""/>
        <dsp:cNvSpPr/>
      </dsp:nvSpPr>
      <dsp:spPr>
        <a:xfrm>
          <a:off x="9308211" y="3312548"/>
          <a:ext cx="1953050" cy="1147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Standard training requirements set;  reduced discrimination; more confidence among childcare workers to provide inclusive services. </a:t>
          </a:r>
        </a:p>
      </dsp:txBody>
      <dsp:txXfrm>
        <a:off x="9308211" y="3312548"/>
        <a:ext cx="1953050" cy="1147081"/>
      </dsp:txXfrm>
    </dsp:sp>
    <dsp:sp modelId="{3533239F-CBB4-45D7-89A0-59D6E38B0A26}">
      <dsp:nvSpPr>
        <dsp:cNvPr id="0" name=""/>
        <dsp:cNvSpPr/>
      </dsp:nvSpPr>
      <dsp:spPr>
        <a:xfrm rot="2700000">
          <a:off x="7039704" y="1150713"/>
          <a:ext cx="2091994" cy="2091994"/>
        </a:xfrm>
        <a:prstGeom prst="teardrop">
          <a:avLst>
            <a:gd name="adj" fmla="val 100000"/>
          </a:avLst>
        </a:prstGeom>
        <a:solidFill>
          <a:schemeClr val="accent5">
            <a:alpha val="90000"/>
            <a:hueOff val="0"/>
            <a:satOff val="0"/>
            <a:lumOff val="0"/>
            <a:alphaOff val="-8889"/>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9398777-C8CF-477A-AE29-84B819E20D77}">
      <dsp:nvSpPr>
        <dsp:cNvPr id="0" name=""/>
        <dsp:cNvSpPr/>
      </dsp:nvSpPr>
      <dsp:spPr>
        <a:xfrm>
          <a:off x="7110846" y="1220369"/>
          <a:ext cx="1953050" cy="1953049"/>
        </a:xfrm>
        <a:prstGeom prst="ellipse">
          <a:avLst/>
        </a:prstGeom>
        <a:solidFill>
          <a:schemeClr val="accent5">
            <a:alpha val="90000"/>
            <a:hueOff val="0"/>
            <a:satOff val="0"/>
            <a:lumOff val="0"/>
            <a:alphaOff val="-13333"/>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b="1" kern="1200" dirty="0"/>
            <a:t>Impact</a:t>
          </a:r>
          <a:r>
            <a:rPr lang="en-US" sz="1900" kern="1200" dirty="0"/>
            <a:t> for people with ID/DD and their families</a:t>
          </a:r>
        </a:p>
      </dsp:txBody>
      <dsp:txXfrm>
        <a:off x="7389217" y="1499429"/>
        <a:ext cx="1395195" cy="1394930"/>
      </dsp:txXfrm>
    </dsp:sp>
    <dsp:sp modelId="{2BF13DD8-3D46-4090-834C-04E170A728F2}">
      <dsp:nvSpPr>
        <dsp:cNvPr id="0" name=""/>
        <dsp:cNvSpPr/>
      </dsp:nvSpPr>
      <dsp:spPr>
        <a:xfrm>
          <a:off x="7110846" y="3281737"/>
          <a:ext cx="1953050" cy="1147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Increased access to childcare services and trained childcare providers; children with DD have positive, inclusive childcare experiences.</a:t>
          </a:r>
        </a:p>
      </dsp:txBody>
      <dsp:txXfrm>
        <a:off x="7110846" y="3281737"/>
        <a:ext cx="1953050" cy="1147081"/>
      </dsp:txXfrm>
    </dsp:sp>
    <dsp:sp modelId="{EC033891-D7BF-4073-B1F9-6A9C26FB63B3}">
      <dsp:nvSpPr>
        <dsp:cNvPr id="0" name=""/>
        <dsp:cNvSpPr/>
      </dsp:nvSpPr>
      <dsp:spPr>
        <a:xfrm rot="2700000">
          <a:off x="4878431" y="1150713"/>
          <a:ext cx="2091994" cy="2091994"/>
        </a:xfrm>
        <a:prstGeom prst="teardrop">
          <a:avLst>
            <a:gd name="adj" fmla="val 100000"/>
          </a:avLst>
        </a:prstGeom>
        <a:solidFill>
          <a:schemeClr val="accent5">
            <a:alpha val="90000"/>
            <a:hueOff val="0"/>
            <a:satOff val="0"/>
            <a:lumOff val="0"/>
            <a:alphaOff val="-17778"/>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B72C77C-C47C-402E-A298-5B2C8B43F7FA}">
      <dsp:nvSpPr>
        <dsp:cNvPr id="0" name=""/>
        <dsp:cNvSpPr/>
      </dsp:nvSpPr>
      <dsp:spPr>
        <a:xfrm>
          <a:off x="4948460" y="1220369"/>
          <a:ext cx="1953050" cy="1953049"/>
        </a:xfrm>
        <a:prstGeom prst="ellipse">
          <a:avLst/>
        </a:prstGeom>
        <a:solidFill>
          <a:schemeClr val="accent5">
            <a:alpha val="90000"/>
            <a:hueOff val="0"/>
            <a:satOff val="0"/>
            <a:lumOff val="0"/>
            <a:alphaOff val="-22222"/>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Change policy, regulation</a:t>
          </a:r>
        </a:p>
      </dsp:txBody>
      <dsp:txXfrm>
        <a:off x="5226831" y="1499429"/>
        <a:ext cx="1395195" cy="1394930"/>
      </dsp:txXfrm>
    </dsp:sp>
    <dsp:sp modelId="{F90C4879-E1BF-461A-8815-6439595A749C}">
      <dsp:nvSpPr>
        <dsp:cNvPr id="0" name=""/>
        <dsp:cNvSpPr/>
      </dsp:nvSpPr>
      <dsp:spPr>
        <a:xfrm>
          <a:off x="4972522" y="3353923"/>
          <a:ext cx="1953050" cy="1147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Improved policy to require all licensed child-care providers receive ADA and inclusion training annually.</a:t>
          </a:r>
          <a:endParaRPr lang="en-US" sz="1100" kern="1200" dirty="0"/>
        </a:p>
      </dsp:txBody>
      <dsp:txXfrm>
        <a:off x="4972522" y="3353923"/>
        <a:ext cx="1953050" cy="1147081"/>
      </dsp:txXfrm>
    </dsp:sp>
    <dsp:sp modelId="{0912463E-EB4B-42AC-839B-20DE8F910E45}">
      <dsp:nvSpPr>
        <dsp:cNvPr id="0" name=""/>
        <dsp:cNvSpPr/>
      </dsp:nvSpPr>
      <dsp:spPr>
        <a:xfrm rot="2700000">
          <a:off x="2716045" y="1150713"/>
          <a:ext cx="2091994" cy="2091994"/>
        </a:xfrm>
        <a:prstGeom prst="teardrop">
          <a:avLst>
            <a:gd name="adj" fmla="val 100000"/>
          </a:avLst>
        </a:prstGeom>
        <a:solidFill>
          <a:schemeClr val="accent5">
            <a:alpha val="90000"/>
            <a:hueOff val="0"/>
            <a:satOff val="0"/>
            <a:lumOff val="0"/>
            <a:alphaOff val="-26667"/>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70900954-02A7-435D-A86B-2D654B72D623}">
      <dsp:nvSpPr>
        <dsp:cNvPr id="0" name=""/>
        <dsp:cNvSpPr/>
      </dsp:nvSpPr>
      <dsp:spPr>
        <a:xfrm>
          <a:off x="2786074" y="1220369"/>
          <a:ext cx="1953050" cy="1953049"/>
        </a:xfrm>
        <a:prstGeom prst="ellipse">
          <a:avLst/>
        </a:prstGeom>
        <a:solidFill>
          <a:schemeClr val="accent5">
            <a:alpha val="90000"/>
            <a:hueOff val="0"/>
            <a:satOff val="0"/>
            <a:lumOff val="0"/>
            <a:alphaOff val="-31111"/>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Change thinking</a:t>
          </a:r>
        </a:p>
      </dsp:txBody>
      <dsp:txXfrm>
        <a:off x="3065558" y="1499429"/>
        <a:ext cx="1395195" cy="1394930"/>
      </dsp:txXfrm>
    </dsp:sp>
    <dsp:sp modelId="{196CBB47-9A18-4F13-8041-4A2641CFEBC2}">
      <dsp:nvSpPr>
        <dsp:cNvPr id="0" name=""/>
        <dsp:cNvSpPr/>
      </dsp:nvSpPr>
      <dsp:spPr>
        <a:xfrm>
          <a:off x="2786074" y="3281737"/>
          <a:ext cx="1953050" cy="1147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57150" lvl="1" indent="-57150" algn="l" defTabSz="400050">
            <a:lnSpc>
              <a:spcPct val="90000"/>
            </a:lnSpc>
            <a:spcBef>
              <a:spcPct val="0"/>
            </a:spcBef>
            <a:spcAft>
              <a:spcPct val="15000"/>
            </a:spcAft>
            <a:buChar char="•"/>
          </a:pPr>
          <a:endParaRPr lang="en-US" sz="900" kern="1200"/>
        </a:p>
        <a:p>
          <a:pPr marL="171450" lvl="1" indent="-171450" algn="l" defTabSz="711200">
            <a:lnSpc>
              <a:spcPct val="90000"/>
            </a:lnSpc>
            <a:spcBef>
              <a:spcPct val="0"/>
            </a:spcBef>
            <a:spcAft>
              <a:spcPct val="15000"/>
            </a:spcAft>
            <a:buChar char="•"/>
          </a:pPr>
          <a:r>
            <a:rPr lang="en-US" sz="1600" kern="1200" dirty="0"/>
            <a:t>Training on the ADA and accessibility, best-practice training on inclusion of children with disabilities.</a:t>
          </a:r>
        </a:p>
        <a:p>
          <a:pPr marL="57150" lvl="1" indent="-57150" algn="l" defTabSz="400050">
            <a:lnSpc>
              <a:spcPct val="90000"/>
            </a:lnSpc>
            <a:spcBef>
              <a:spcPct val="0"/>
            </a:spcBef>
            <a:spcAft>
              <a:spcPct val="15000"/>
            </a:spcAft>
            <a:buChar char="•"/>
          </a:pPr>
          <a:endParaRPr lang="en-US" sz="900" kern="1200" dirty="0"/>
        </a:p>
        <a:p>
          <a:pPr marL="57150" lvl="1" indent="-57150" algn="l" defTabSz="400050">
            <a:lnSpc>
              <a:spcPct val="90000"/>
            </a:lnSpc>
            <a:spcBef>
              <a:spcPct val="0"/>
            </a:spcBef>
            <a:spcAft>
              <a:spcPct val="15000"/>
            </a:spcAft>
            <a:buChar char="•"/>
          </a:pPr>
          <a:endParaRPr lang="en-US" sz="900" kern="1200"/>
        </a:p>
      </dsp:txBody>
      <dsp:txXfrm>
        <a:off x="2786074" y="3281737"/>
        <a:ext cx="1953050" cy="1147081"/>
      </dsp:txXfrm>
    </dsp:sp>
    <dsp:sp modelId="{F0C4A931-9B15-4DB0-A072-DE16D880D27D}">
      <dsp:nvSpPr>
        <dsp:cNvPr id="0" name=""/>
        <dsp:cNvSpPr/>
      </dsp:nvSpPr>
      <dsp:spPr>
        <a:xfrm rot="2700000">
          <a:off x="553660" y="1150713"/>
          <a:ext cx="2091994" cy="2091994"/>
        </a:xfrm>
        <a:prstGeom prst="teardrop">
          <a:avLst>
            <a:gd name="adj" fmla="val 100000"/>
          </a:avLst>
        </a:prstGeom>
        <a:solidFill>
          <a:schemeClr val="accent5">
            <a:alpha val="90000"/>
            <a:hueOff val="0"/>
            <a:satOff val="0"/>
            <a:lumOff val="0"/>
            <a:alphaOff val="-35556"/>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016BD98-890E-49BA-9BA2-7210B0EF3545}">
      <dsp:nvSpPr>
        <dsp:cNvPr id="0" name=""/>
        <dsp:cNvSpPr/>
      </dsp:nvSpPr>
      <dsp:spPr>
        <a:xfrm>
          <a:off x="623688" y="1220369"/>
          <a:ext cx="1953050" cy="1953049"/>
        </a:xfrm>
        <a:prstGeom prst="ellipse">
          <a:avLst/>
        </a:prstGeom>
        <a:solidFill>
          <a:schemeClr val="accent5">
            <a:alpha val="90000"/>
            <a:hueOff val="0"/>
            <a:satOff val="0"/>
            <a:lumOff val="0"/>
            <a:alpha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Problem</a:t>
          </a:r>
        </a:p>
      </dsp:txBody>
      <dsp:txXfrm>
        <a:off x="903173" y="1499429"/>
        <a:ext cx="1395195" cy="1394930"/>
      </dsp:txXfrm>
    </dsp:sp>
    <dsp:sp modelId="{73BE3094-301B-41C6-8EE5-51A49883A257}">
      <dsp:nvSpPr>
        <dsp:cNvPr id="0" name=""/>
        <dsp:cNvSpPr/>
      </dsp:nvSpPr>
      <dsp:spPr>
        <a:xfrm>
          <a:off x="649820" y="3464593"/>
          <a:ext cx="1953050" cy="11470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Lack of access to accessible and inclusive childcare</a:t>
          </a:r>
        </a:p>
      </dsp:txBody>
      <dsp:txXfrm>
        <a:off x="649820" y="3464593"/>
        <a:ext cx="1953050" cy="11470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5DBEE-A9B1-4E19-AEE6-8132B352019D}">
      <dsp:nvSpPr>
        <dsp:cNvPr id="0" name=""/>
        <dsp:cNvSpPr/>
      </dsp:nvSpPr>
      <dsp:spPr>
        <a:xfrm>
          <a:off x="8484365" y="408682"/>
          <a:ext cx="1931416" cy="19317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6E72EB-D34F-41A6-9F61-DD1E47251432}">
      <dsp:nvSpPr>
        <dsp:cNvPr id="0" name=""/>
        <dsp:cNvSpPr/>
      </dsp:nvSpPr>
      <dsp:spPr>
        <a:xfrm>
          <a:off x="8548094" y="473084"/>
          <a:ext cx="1802929" cy="1802927"/>
        </a:xfrm>
        <a:prstGeom prst="ellips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0" kern="1200" dirty="0"/>
            <a:t>Outcomes for people working in the system</a:t>
          </a:r>
        </a:p>
      </dsp:txBody>
      <dsp:txXfrm>
        <a:off x="8806096" y="730694"/>
        <a:ext cx="1287953" cy="1287708"/>
      </dsp:txXfrm>
    </dsp:sp>
    <dsp:sp modelId="{94787C2F-2700-4AF1-8835-6F819EA41694}">
      <dsp:nvSpPr>
        <dsp:cNvPr id="0" name=""/>
        <dsp:cNvSpPr/>
      </dsp:nvSpPr>
      <dsp:spPr>
        <a:xfrm>
          <a:off x="8548094" y="2376005"/>
          <a:ext cx="1802929" cy="1058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Knowledgeable about how to adapt their fitness programs to all people; more confident in welcoming and providing service to people with ID/DD.</a:t>
          </a:r>
        </a:p>
      </dsp:txBody>
      <dsp:txXfrm>
        <a:off x="8548094" y="2376005"/>
        <a:ext cx="1802929" cy="1058910"/>
      </dsp:txXfrm>
    </dsp:sp>
    <dsp:sp modelId="{D4F2F115-5712-435C-907D-F09FB4A4F1C5}">
      <dsp:nvSpPr>
        <dsp:cNvPr id="0" name=""/>
        <dsp:cNvSpPr/>
      </dsp:nvSpPr>
      <dsp:spPr>
        <a:xfrm rot="2700000">
          <a:off x="6487275" y="408782"/>
          <a:ext cx="1931193" cy="1931193"/>
        </a:xfrm>
        <a:prstGeom prst="teardrop">
          <a:avLst>
            <a:gd name="adj" fmla="val 1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3B41A0-38C7-4790-BAFE-98B745479CD7}">
      <dsp:nvSpPr>
        <dsp:cNvPr id="0" name=""/>
        <dsp:cNvSpPr/>
      </dsp:nvSpPr>
      <dsp:spPr>
        <a:xfrm>
          <a:off x="6552948" y="473084"/>
          <a:ext cx="1802929" cy="1802927"/>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Impact</a:t>
          </a:r>
          <a:r>
            <a:rPr lang="en-US" sz="2000" kern="1200" dirty="0"/>
            <a:t> for people with ID/DD and their families</a:t>
          </a:r>
        </a:p>
      </dsp:txBody>
      <dsp:txXfrm>
        <a:off x="6809922" y="730694"/>
        <a:ext cx="1287953" cy="1287708"/>
      </dsp:txXfrm>
    </dsp:sp>
    <dsp:sp modelId="{1C41A011-9A45-4CEA-AAEF-ECED10F096A8}">
      <dsp:nvSpPr>
        <dsp:cNvPr id="0" name=""/>
        <dsp:cNvSpPr/>
      </dsp:nvSpPr>
      <dsp:spPr>
        <a:xfrm>
          <a:off x="6552948" y="2376005"/>
          <a:ext cx="1802929" cy="1058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Increased access to fitness programs; increased healthy lifestyles (more active, weight loss); increased confidence and self-esteem.</a:t>
          </a:r>
        </a:p>
      </dsp:txBody>
      <dsp:txXfrm>
        <a:off x="6552948" y="2376005"/>
        <a:ext cx="1802929" cy="1058910"/>
      </dsp:txXfrm>
    </dsp:sp>
    <dsp:sp modelId="{DB8A1705-E8B3-4571-B447-B03F688738BE}">
      <dsp:nvSpPr>
        <dsp:cNvPr id="0" name=""/>
        <dsp:cNvSpPr/>
      </dsp:nvSpPr>
      <dsp:spPr>
        <a:xfrm rot="2700000">
          <a:off x="4492129" y="408782"/>
          <a:ext cx="1931193" cy="1931193"/>
        </a:xfrm>
        <a:prstGeom prst="teardrop">
          <a:avLst>
            <a:gd name="adj" fmla="val 1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4D52BC-6CF4-4134-9038-7D94E9C076DF}">
      <dsp:nvSpPr>
        <dsp:cNvPr id="0" name=""/>
        <dsp:cNvSpPr/>
      </dsp:nvSpPr>
      <dsp:spPr>
        <a:xfrm>
          <a:off x="4556774" y="473084"/>
          <a:ext cx="1802929" cy="1802927"/>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Change policy</a:t>
          </a:r>
        </a:p>
      </dsp:txBody>
      <dsp:txXfrm>
        <a:off x="4813748" y="730694"/>
        <a:ext cx="1287953" cy="1287708"/>
      </dsp:txXfrm>
    </dsp:sp>
    <dsp:sp modelId="{EE93B8B0-3655-4231-9006-25CDA5712C3C}">
      <dsp:nvSpPr>
        <dsp:cNvPr id="0" name=""/>
        <dsp:cNvSpPr/>
      </dsp:nvSpPr>
      <dsp:spPr>
        <a:xfrm>
          <a:off x="4556774" y="2376005"/>
          <a:ext cx="1802929" cy="1058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Adopted policy to provide annual training to staff (new and existing).</a:t>
          </a:r>
        </a:p>
      </dsp:txBody>
      <dsp:txXfrm>
        <a:off x="4556774" y="2376005"/>
        <a:ext cx="1802929" cy="1058910"/>
      </dsp:txXfrm>
    </dsp:sp>
    <dsp:sp modelId="{DFC33F7D-A143-40C3-A996-AE111064CB1E}">
      <dsp:nvSpPr>
        <dsp:cNvPr id="0" name=""/>
        <dsp:cNvSpPr/>
      </dsp:nvSpPr>
      <dsp:spPr>
        <a:xfrm rot="2700000">
          <a:off x="2495955" y="408782"/>
          <a:ext cx="1931193" cy="1931193"/>
        </a:xfrm>
        <a:prstGeom prst="teardrop">
          <a:avLst>
            <a:gd name="adj" fmla="val 1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DF458D-E2AF-4624-9D51-643915AA6316}">
      <dsp:nvSpPr>
        <dsp:cNvPr id="0" name=""/>
        <dsp:cNvSpPr/>
      </dsp:nvSpPr>
      <dsp:spPr>
        <a:xfrm>
          <a:off x="2560601" y="473084"/>
          <a:ext cx="1802929" cy="1802927"/>
        </a:xfrm>
        <a:prstGeom prst="ellipse">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Change thinking</a:t>
          </a:r>
        </a:p>
      </dsp:txBody>
      <dsp:txXfrm>
        <a:off x="2818602" y="730694"/>
        <a:ext cx="1287953" cy="1287708"/>
      </dsp:txXfrm>
    </dsp:sp>
    <dsp:sp modelId="{A7C5444A-D821-4E28-A6C5-EA366C95D906}">
      <dsp:nvSpPr>
        <dsp:cNvPr id="0" name=""/>
        <dsp:cNvSpPr/>
      </dsp:nvSpPr>
      <dsp:spPr>
        <a:xfrm>
          <a:off x="2560601" y="2376005"/>
          <a:ext cx="1802929" cy="1058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Training about capabilities of people with disabilities, ADA, accessible equipment, communication and adapting fitness programs.</a:t>
          </a:r>
        </a:p>
      </dsp:txBody>
      <dsp:txXfrm>
        <a:off x="2560601" y="2376005"/>
        <a:ext cx="1802929" cy="1058910"/>
      </dsp:txXfrm>
    </dsp:sp>
    <dsp:sp modelId="{358EBAE0-4BD1-42B7-A35A-1670DF871DB5}">
      <dsp:nvSpPr>
        <dsp:cNvPr id="0" name=""/>
        <dsp:cNvSpPr/>
      </dsp:nvSpPr>
      <dsp:spPr>
        <a:xfrm rot="2700000">
          <a:off x="499781" y="408782"/>
          <a:ext cx="1931193" cy="1931193"/>
        </a:xfrm>
        <a:prstGeom prst="teardrop">
          <a:avLst>
            <a:gd name="adj" fmla="val 1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F6E9AF-1FC6-495F-B4D4-9EDB34123CC0}">
      <dsp:nvSpPr>
        <dsp:cNvPr id="0" name=""/>
        <dsp:cNvSpPr/>
      </dsp:nvSpPr>
      <dsp:spPr>
        <a:xfrm>
          <a:off x="564427" y="473084"/>
          <a:ext cx="1802929" cy="1802927"/>
        </a:xfrm>
        <a:prstGeom prst="ellipse">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Problem</a:t>
          </a:r>
        </a:p>
      </dsp:txBody>
      <dsp:txXfrm>
        <a:off x="822428" y="730694"/>
        <a:ext cx="1287953" cy="1287708"/>
      </dsp:txXfrm>
    </dsp:sp>
    <dsp:sp modelId="{30CB1E17-69D9-4404-AFD1-CC17E2C604C9}">
      <dsp:nvSpPr>
        <dsp:cNvPr id="0" name=""/>
        <dsp:cNvSpPr/>
      </dsp:nvSpPr>
      <dsp:spPr>
        <a:xfrm>
          <a:off x="564427" y="2376005"/>
          <a:ext cx="1802929" cy="1058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Community based fitness centers and programs lack knowledge about how to make their services and programs work for people with ID/DD.</a:t>
          </a:r>
        </a:p>
      </dsp:txBody>
      <dsp:txXfrm>
        <a:off x="564427" y="2376005"/>
        <a:ext cx="1802929" cy="10589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23805-806A-431F-A4ED-3098FA2285C2}">
      <dsp:nvSpPr>
        <dsp:cNvPr id="0" name=""/>
        <dsp:cNvSpPr/>
      </dsp:nvSpPr>
      <dsp:spPr>
        <a:xfrm>
          <a:off x="8477432" y="1870982"/>
          <a:ext cx="1927266" cy="192758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179B0F-2610-4B79-9606-43D57578CD90}">
      <dsp:nvSpPr>
        <dsp:cNvPr id="0" name=""/>
        <dsp:cNvSpPr/>
      </dsp:nvSpPr>
      <dsp:spPr>
        <a:xfrm>
          <a:off x="8541025" y="1935246"/>
          <a:ext cx="1799055" cy="1799053"/>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Outcomes for people working in the system</a:t>
          </a:r>
        </a:p>
      </dsp:txBody>
      <dsp:txXfrm>
        <a:off x="8798472" y="2192302"/>
        <a:ext cx="1285186" cy="1284941"/>
      </dsp:txXfrm>
    </dsp:sp>
    <dsp:sp modelId="{52422647-922F-457E-8526-EFC8E72FF1F5}">
      <dsp:nvSpPr>
        <dsp:cNvPr id="0" name=""/>
        <dsp:cNvSpPr/>
      </dsp:nvSpPr>
      <dsp:spPr>
        <a:xfrm>
          <a:off x="8541025" y="3834078"/>
          <a:ext cx="1799055" cy="1056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lrTx/>
            <a:buSzTx/>
            <a:buFont typeface="Arial" panose="020B0604020202020204" pitchFamily="34" charset="0"/>
            <a:buChar char="•"/>
          </a:pPr>
          <a:r>
            <a:rPr lang="en-US" sz="1600" kern="1200" dirty="0"/>
            <a:t>Decreased duplication efforts; increased collaboration with other agencies; less money spent on maintaining separate information and referral centers.</a:t>
          </a:r>
        </a:p>
      </dsp:txBody>
      <dsp:txXfrm>
        <a:off x="8541025" y="3834078"/>
        <a:ext cx="1799055" cy="1056635"/>
      </dsp:txXfrm>
    </dsp:sp>
    <dsp:sp modelId="{57AF0237-31F2-4B3C-A41F-E87CC30F1C0D}">
      <dsp:nvSpPr>
        <dsp:cNvPr id="0" name=""/>
        <dsp:cNvSpPr/>
      </dsp:nvSpPr>
      <dsp:spPr>
        <a:xfrm rot="2700000">
          <a:off x="6484633" y="1871082"/>
          <a:ext cx="1927043" cy="1927043"/>
        </a:xfrm>
        <a:prstGeom prst="teardrop">
          <a:avLst>
            <a:gd name="adj" fmla="val 100000"/>
          </a:avLst>
        </a:prstGeom>
        <a:solidFill>
          <a:schemeClr val="accent4">
            <a:hueOff val="2450223"/>
            <a:satOff val="-10194"/>
            <a:lumOff val="24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0EF2D1-B02E-413F-AC5F-AF584CABEB21}">
      <dsp:nvSpPr>
        <dsp:cNvPr id="0" name=""/>
        <dsp:cNvSpPr/>
      </dsp:nvSpPr>
      <dsp:spPr>
        <a:xfrm>
          <a:off x="6550166" y="1935246"/>
          <a:ext cx="1799055" cy="1799053"/>
        </a:xfrm>
        <a:prstGeom prst="ellipse">
          <a:avLst/>
        </a:prstGeom>
        <a:solidFill>
          <a:schemeClr val="lt1">
            <a:alpha val="90000"/>
            <a:hueOff val="0"/>
            <a:satOff val="0"/>
            <a:lumOff val="0"/>
            <a:alphaOff val="0"/>
          </a:schemeClr>
        </a:solidFill>
        <a:ln w="12700" cap="flat" cmpd="sng" algn="ctr">
          <a:solidFill>
            <a:schemeClr val="accent4">
              <a:hueOff val="2450223"/>
              <a:satOff val="-10194"/>
              <a:lumOff val="24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Impact for people with ID/DD	</a:t>
          </a:r>
        </a:p>
      </dsp:txBody>
      <dsp:txXfrm>
        <a:off x="6806587" y="2192302"/>
        <a:ext cx="1285186" cy="1284941"/>
      </dsp:txXfrm>
    </dsp:sp>
    <dsp:sp modelId="{792370DB-55EA-401A-A41E-2C9D64354BEF}">
      <dsp:nvSpPr>
        <dsp:cNvPr id="0" name=""/>
        <dsp:cNvSpPr/>
      </dsp:nvSpPr>
      <dsp:spPr>
        <a:xfrm>
          <a:off x="6550166" y="3834078"/>
          <a:ext cx="1799055" cy="1056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lrTx/>
            <a:buSzTx/>
            <a:buFont typeface="Arial" panose="020B0604020202020204" pitchFamily="34" charset="0"/>
            <a:buChar char="•"/>
          </a:pPr>
          <a:r>
            <a:rPr lang="en-US" sz="1600" kern="1200" dirty="0"/>
            <a:t>People with DD can find all disability resource information and referrals in one place; increase in people getting services.</a:t>
          </a:r>
        </a:p>
      </dsp:txBody>
      <dsp:txXfrm>
        <a:off x="6550166" y="3834078"/>
        <a:ext cx="1799055" cy="1056635"/>
      </dsp:txXfrm>
    </dsp:sp>
    <dsp:sp modelId="{0D4CA64E-9D53-4265-B5AE-F175EFB06B24}">
      <dsp:nvSpPr>
        <dsp:cNvPr id="0" name=""/>
        <dsp:cNvSpPr/>
      </dsp:nvSpPr>
      <dsp:spPr>
        <a:xfrm rot="2700000">
          <a:off x="4493774" y="1871082"/>
          <a:ext cx="1927043" cy="1927043"/>
        </a:xfrm>
        <a:prstGeom prst="teardrop">
          <a:avLst>
            <a:gd name="adj" fmla="val 100000"/>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FBF1B9-ADBC-4BE2-928D-7C73CEF34891}">
      <dsp:nvSpPr>
        <dsp:cNvPr id="0" name=""/>
        <dsp:cNvSpPr/>
      </dsp:nvSpPr>
      <dsp:spPr>
        <a:xfrm>
          <a:off x="4558281" y="1935246"/>
          <a:ext cx="1799055" cy="1799053"/>
        </a:xfrm>
        <a:prstGeom prst="ellipse">
          <a:avLst/>
        </a:prstGeom>
        <a:solidFill>
          <a:schemeClr val="lt1">
            <a:alpha val="90000"/>
            <a:hueOff val="0"/>
            <a:satOff val="0"/>
            <a:lumOff val="0"/>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Shift</a:t>
          </a:r>
        </a:p>
        <a:p>
          <a:pPr marL="0" lvl="0" indent="0" algn="ctr" defTabSz="933450">
            <a:lnSpc>
              <a:spcPct val="90000"/>
            </a:lnSpc>
            <a:spcBef>
              <a:spcPct val="0"/>
            </a:spcBef>
            <a:spcAft>
              <a:spcPct val="35000"/>
            </a:spcAft>
            <a:buNone/>
          </a:pPr>
          <a:r>
            <a:rPr lang="en-US" sz="2100" kern="1200" dirty="0"/>
            <a:t>Money</a:t>
          </a:r>
        </a:p>
      </dsp:txBody>
      <dsp:txXfrm>
        <a:off x="4814703" y="2192302"/>
        <a:ext cx="1285186" cy="1284941"/>
      </dsp:txXfrm>
    </dsp:sp>
    <dsp:sp modelId="{4425F1F4-FB13-4247-86FD-4FFE05C4A9A2}">
      <dsp:nvSpPr>
        <dsp:cNvPr id="0" name=""/>
        <dsp:cNvSpPr/>
      </dsp:nvSpPr>
      <dsp:spPr>
        <a:xfrm>
          <a:off x="4558281" y="3834078"/>
          <a:ext cx="1799055" cy="1056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Interagency agreements signed with six agencies to jointly fund the Center.</a:t>
          </a:r>
        </a:p>
      </dsp:txBody>
      <dsp:txXfrm>
        <a:off x="4558281" y="3834078"/>
        <a:ext cx="1799055" cy="1056635"/>
      </dsp:txXfrm>
    </dsp:sp>
    <dsp:sp modelId="{08BD3C3A-0358-4727-AD52-3847ACB40513}">
      <dsp:nvSpPr>
        <dsp:cNvPr id="0" name=""/>
        <dsp:cNvSpPr/>
      </dsp:nvSpPr>
      <dsp:spPr>
        <a:xfrm rot="2700000">
          <a:off x="2501889" y="1871082"/>
          <a:ext cx="1927043" cy="1927043"/>
        </a:xfrm>
        <a:prstGeom prst="teardrop">
          <a:avLst>
            <a:gd name="adj" fmla="val 100000"/>
          </a:avLst>
        </a:prstGeom>
        <a:solidFill>
          <a:schemeClr val="accent4">
            <a:hueOff val="7350668"/>
            <a:satOff val="-30583"/>
            <a:lumOff val="72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3DE52E-8A8A-4572-AFC5-7401B6596D79}">
      <dsp:nvSpPr>
        <dsp:cNvPr id="0" name=""/>
        <dsp:cNvSpPr/>
      </dsp:nvSpPr>
      <dsp:spPr>
        <a:xfrm>
          <a:off x="2566396" y="1935246"/>
          <a:ext cx="1799055" cy="1799053"/>
        </a:xfrm>
        <a:prstGeom prst="ellipse">
          <a:avLst/>
        </a:prstGeom>
        <a:solidFill>
          <a:schemeClr val="lt1">
            <a:alpha val="90000"/>
            <a:hueOff val="0"/>
            <a:satOff val="0"/>
            <a:lumOff val="0"/>
            <a:alphaOff val="0"/>
          </a:schemeClr>
        </a:solidFill>
        <a:ln w="12700" cap="flat" cmpd="sng" algn="ctr">
          <a:solidFill>
            <a:schemeClr val="accent4">
              <a:hueOff val="7350668"/>
              <a:satOff val="-30583"/>
              <a:lumOff val="72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Change Thinking</a:t>
          </a:r>
        </a:p>
      </dsp:txBody>
      <dsp:txXfrm>
        <a:off x="2823843" y="2192302"/>
        <a:ext cx="1285186" cy="1284941"/>
      </dsp:txXfrm>
    </dsp:sp>
    <dsp:sp modelId="{9D9251A2-053E-4262-8AAF-A367A1D94C6B}">
      <dsp:nvSpPr>
        <dsp:cNvPr id="0" name=""/>
        <dsp:cNvSpPr/>
      </dsp:nvSpPr>
      <dsp:spPr>
        <a:xfrm>
          <a:off x="2566396" y="3834078"/>
          <a:ext cx="1799055" cy="1056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Introduced evidence-based, best practices about information and referral and resources.</a:t>
          </a:r>
        </a:p>
      </dsp:txBody>
      <dsp:txXfrm>
        <a:off x="2566396" y="3834078"/>
        <a:ext cx="1799055" cy="1056635"/>
      </dsp:txXfrm>
    </dsp:sp>
    <dsp:sp modelId="{06FB9444-D31D-4510-8B1F-72F072BEEAD6}">
      <dsp:nvSpPr>
        <dsp:cNvPr id="0" name=""/>
        <dsp:cNvSpPr/>
      </dsp:nvSpPr>
      <dsp:spPr>
        <a:xfrm rot="2700000">
          <a:off x="510004" y="1871082"/>
          <a:ext cx="1927043" cy="1927043"/>
        </a:xfrm>
        <a:prstGeom prst="teardrop">
          <a:avLst>
            <a:gd name="adj" fmla="val 100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27F384-E954-4834-B8EA-D84AFC878F70}">
      <dsp:nvSpPr>
        <dsp:cNvPr id="0" name=""/>
        <dsp:cNvSpPr/>
      </dsp:nvSpPr>
      <dsp:spPr>
        <a:xfrm>
          <a:off x="574511" y="1935246"/>
          <a:ext cx="1799055" cy="1799053"/>
        </a:xfrm>
        <a:prstGeom prst="ellipse">
          <a:avLst/>
        </a:prstGeom>
        <a:solidFill>
          <a:schemeClr val="lt1">
            <a:alpha val="90000"/>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Problem</a:t>
          </a:r>
        </a:p>
      </dsp:txBody>
      <dsp:txXfrm>
        <a:off x="831959" y="2192302"/>
        <a:ext cx="1285186" cy="1284941"/>
      </dsp:txXfrm>
    </dsp:sp>
    <dsp:sp modelId="{9787B8F2-8E2F-4438-AB78-B966BE52EC1A}">
      <dsp:nvSpPr>
        <dsp:cNvPr id="0" name=""/>
        <dsp:cNvSpPr/>
      </dsp:nvSpPr>
      <dsp:spPr>
        <a:xfrm>
          <a:off x="574511" y="3834078"/>
          <a:ext cx="1799055" cy="1056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Lack of multilingual, centralized, disability information and referral center</a:t>
          </a:r>
        </a:p>
      </dsp:txBody>
      <dsp:txXfrm>
        <a:off x="574511" y="3834078"/>
        <a:ext cx="1799055" cy="10566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40881-3ED3-40B5-AFB0-698FE60B3292}">
      <dsp:nvSpPr>
        <dsp:cNvPr id="0" name=""/>
        <dsp:cNvSpPr/>
      </dsp:nvSpPr>
      <dsp:spPr>
        <a:xfrm>
          <a:off x="9869540" y="1747024"/>
          <a:ext cx="1814009" cy="1813664"/>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5A537A0-3E06-4E04-8F6E-5635313A478B}">
      <dsp:nvSpPr>
        <dsp:cNvPr id="0" name=""/>
        <dsp:cNvSpPr/>
      </dsp:nvSpPr>
      <dsp:spPr>
        <a:xfrm>
          <a:off x="9930621" y="1807490"/>
          <a:ext cx="1692998" cy="1692732"/>
        </a:xfrm>
        <a:prstGeom prst="ellipse">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Outcomes for people working in the system</a:t>
          </a:r>
        </a:p>
      </dsp:txBody>
      <dsp:txXfrm>
        <a:off x="10172643" y="2049355"/>
        <a:ext cx="1208955" cy="1209003"/>
      </dsp:txXfrm>
    </dsp:sp>
    <dsp:sp modelId="{482576AE-7E65-42CF-9BC5-648D8F21F9A2}">
      <dsp:nvSpPr>
        <dsp:cNvPr id="0" name=""/>
        <dsp:cNvSpPr/>
      </dsp:nvSpPr>
      <dsp:spPr>
        <a:xfrm>
          <a:off x="9930621" y="3594104"/>
          <a:ext cx="1692998" cy="994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lrTx/>
            <a:buSzTx/>
            <a:buFont typeface="Arial" panose="020B0604020202020204" pitchFamily="34" charset="0"/>
            <a:buChar char="•"/>
          </a:pPr>
          <a:r>
            <a:rPr lang="en-US" sz="1800" kern="1200" dirty="0"/>
            <a:t>Policies and procedures help workers support individuals with DD be more self-determined.</a:t>
          </a:r>
        </a:p>
      </dsp:txBody>
      <dsp:txXfrm>
        <a:off x="9930621" y="3594104"/>
        <a:ext cx="1692998" cy="994189"/>
      </dsp:txXfrm>
    </dsp:sp>
    <dsp:sp modelId="{82A8B0CB-185C-487A-AD6F-262AFC202824}">
      <dsp:nvSpPr>
        <dsp:cNvPr id="0" name=""/>
        <dsp:cNvSpPr/>
      </dsp:nvSpPr>
      <dsp:spPr>
        <a:xfrm rot="2700000">
          <a:off x="7995729" y="1746820"/>
          <a:ext cx="1813753" cy="1813753"/>
        </a:xfrm>
        <a:prstGeom prst="teardrop">
          <a:avLst>
            <a:gd name="adj" fmla="val 1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B9E9CC5-9064-4292-B16B-B7B4795FC8CD}">
      <dsp:nvSpPr>
        <dsp:cNvPr id="0" name=""/>
        <dsp:cNvSpPr/>
      </dsp:nvSpPr>
      <dsp:spPr>
        <a:xfrm>
          <a:off x="8056683" y="1807490"/>
          <a:ext cx="1692998" cy="1692732"/>
        </a:xfrm>
        <a:prstGeom prst="ellipse">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IMPACT for people with ID/DD</a:t>
          </a:r>
        </a:p>
      </dsp:txBody>
      <dsp:txXfrm>
        <a:off x="8298704" y="2049355"/>
        <a:ext cx="1208955" cy="1209003"/>
      </dsp:txXfrm>
    </dsp:sp>
    <dsp:sp modelId="{AB0D868D-B217-45B5-8A7C-787FEBBB18F6}">
      <dsp:nvSpPr>
        <dsp:cNvPr id="0" name=""/>
        <dsp:cNvSpPr/>
      </dsp:nvSpPr>
      <dsp:spPr>
        <a:xfrm>
          <a:off x="8056683" y="3594104"/>
          <a:ext cx="1692998" cy="994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lrTx/>
            <a:buSzTx/>
            <a:buFont typeface="Arial" panose="020B0604020202020204" pitchFamily="34" charset="0"/>
            <a:buChar char="•"/>
          </a:pPr>
          <a:r>
            <a:rPr lang="en-US" sz="1800" kern="1200" dirty="0"/>
            <a:t>People with DD can make their own decisions and control their services and budgets.</a:t>
          </a:r>
        </a:p>
      </dsp:txBody>
      <dsp:txXfrm>
        <a:off x="8056683" y="3594104"/>
        <a:ext cx="1692998" cy="994189"/>
      </dsp:txXfrm>
    </dsp:sp>
    <dsp:sp modelId="{FB597ED9-8EE4-4C7F-B904-4E0FDF359B4A}">
      <dsp:nvSpPr>
        <dsp:cNvPr id="0" name=""/>
        <dsp:cNvSpPr/>
      </dsp:nvSpPr>
      <dsp:spPr>
        <a:xfrm rot="2700000">
          <a:off x="6121790" y="1746820"/>
          <a:ext cx="1813753" cy="1813753"/>
        </a:xfrm>
        <a:prstGeom prst="teardrop">
          <a:avLst>
            <a:gd name="adj" fmla="val 1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DBB91DE-532C-45A4-A115-16465427E7F1}">
      <dsp:nvSpPr>
        <dsp:cNvPr id="0" name=""/>
        <dsp:cNvSpPr/>
      </dsp:nvSpPr>
      <dsp:spPr>
        <a:xfrm>
          <a:off x="6182744" y="1807490"/>
          <a:ext cx="1692998" cy="1692732"/>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Change Policies &amp; Procedures</a:t>
          </a:r>
        </a:p>
      </dsp:txBody>
      <dsp:txXfrm>
        <a:off x="6424766" y="2049355"/>
        <a:ext cx="1208955" cy="1209003"/>
      </dsp:txXfrm>
    </dsp:sp>
    <dsp:sp modelId="{89EE6771-DA04-4779-9694-C82BC742296C}">
      <dsp:nvSpPr>
        <dsp:cNvPr id="0" name=""/>
        <dsp:cNvSpPr/>
      </dsp:nvSpPr>
      <dsp:spPr>
        <a:xfrm>
          <a:off x="6182744" y="3594104"/>
          <a:ext cx="1692998" cy="994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lrTx/>
            <a:buSzTx/>
            <a:buFont typeface="Arial" panose="020B0604020202020204" pitchFamily="34" charset="0"/>
            <a:buChar char="•"/>
          </a:pPr>
          <a:r>
            <a:rPr lang="en-US" sz="1600" kern="1200" dirty="0"/>
            <a:t>Policies and procedures say money from self-directed budgets can be used for supported decision-making facilitation.</a:t>
          </a:r>
        </a:p>
      </dsp:txBody>
      <dsp:txXfrm>
        <a:off x="6182744" y="3594104"/>
        <a:ext cx="1692998" cy="994189"/>
      </dsp:txXfrm>
    </dsp:sp>
    <dsp:sp modelId="{B6F0FDF7-B94D-4618-AC33-EE916E716FD1}">
      <dsp:nvSpPr>
        <dsp:cNvPr id="0" name=""/>
        <dsp:cNvSpPr/>
      </dsp:nvSpPr>
      <dsp:spPr>
        <a:xfrm rot="2700000">
          <a:off x="4247852" y="1746820"/>
          <a:ext cx="1813753" cy="1813753"/>
        </a:xfrm>
        <a:prstGeom prst="teardrop">
          <a:avLst>
            <a:gd name="adj" fmla="val 1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06F4A12-2027-40CC-8427-20D97C0C92A2}">
      <dsp:nvSpPr>
        <dsp:cNvPr id="0" name=""/>
        <dsp:cNvSpPr/>
      </dsp:nvSpPr>
      <dsp:spPr>
        <a:xfrm>
          <a:off x="4308805" y="1807490"/>
          <a:ext cx="1692998" cy="1692732"/>
        </a:xfrm>
        <a:prstGeom prst="ellipse">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Change the Law</a:t>
          </a:r>
        </a:p>
      </dsp:txBody>
      <dsp:txXfrm>
        <a:off x="4549675" y="2049355"/>
        <a:ext cx="1208955" cy="1209003"/>
      </dsp:txXfrm>
    </dsp:sp>
    <dsp:sp modelId="{81BFA326-DDD8-478C-89A2-A43DABA7BF9A}">
      <dsp:nvSpPr>
        <dsp:cNvPr id="0" name=""/>
        <dsp:cNvSpPr/>
      </dsp:nvSpPr>
      <dsp:spPr>
        <a:xfrm>
          <a:off x="4308805" y="3594104"/>
          <a:ext cx="1692998" cy="994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lrTx/>
            <a:buSzTx/>
            <a:buFont typeface="Arial" panose="020B0604020202020204" pitchFamily="34" charset="0"/>
            <a:buChar char="•"/>
          </a:pPr>
          <a:r>
            <a:rPr lang="en-US" sz="1800" kern="1200" dirty="0"/>
            <a:t>Legislation to say supported decision-making agreements are legally ok</a:t>
          </a:r>
          <a:r>
            <a:rPr lang="en-US" sz="1000" kern="1200" dirty="0"/>
            <a:t>.</a:t>
          </a:r>
        </a:p>
      </dsp:txBody>
      <dsp:txXfrm>
        <a:off x="4308805" y="3594104"/>
        <a:ext cx="1692998" cy="994189"/>
      </dsp:txXfrm>
    </dsp:sp>
    <dsp:sp modelId="{A52D2CCE-3686-455A-914F-9D762D3EAE33}">
      <dsp:nvSpPr>
        <dsp:cNvPr id="0" name=""/>
        <dsp:cNvSpPr/>
      </dsp:nvSpPr>
      <dsp:spPr>
        <a:xfrm rot="2700000">
          <a:off x="2373913" y="1746820"/>
          <a:ext cx="1813753" cy="1813753"/>
        </a:xfrm>
        <a:prstGeom prst="teardrop">
          <a:avLst>
            <a:gd name="adj" fmla="val 1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73736C1-190C-48EB-B24A-22901312A7DE}">
      <dsp:nvSpPr>
        <dsp:cNvPr id="0" name=""/>
        <dsp:cNvSpPr/>
      </dsp:nvSpPr>
      <dsp:spPr>
        <a:xfrm>
          <a:off x="2434867" y="1807490"/>
          <a:ext cx="1692998" cy="1692732"/>
        </a:xfrm>
        <a:prstGeom prst="ellipse">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Change Thinking</a:t>
          </a:r>
        </a:p>
      </dsp:txBody>
      <dsp:txXfrm>
        <a:off x="2675736" y="2049355"/>
        <a:ext cx="1208955" cy="1209003"/>
      </dsp:txXfrm>
    </dsp:sp>
    <dsp:sp modelId="{8EFDBB75-DC29-4AE0-8ABF-E5602BAD09FF}">
      <dsp:nvSpPr>
        <dsp:cNvPr id="0" name=""/>
        <dsp:cNvSpPr/>
      </dsp:nvSpPr>
      <dsp:spPr>
        <a:xfrm>
          <a:off x="2434867" y="3594104"/>
          <a:ext cx="1692998" cy="994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lrTx/>
            <a:buSzTx/>
            <a:buFont typeface="Arial" panose="020B0604020202020204" pitchFamily="34" charset="0"/>
            <a:buChar char="•"/>
          </a:pPr>
          <a:r>
            <a:rPr lang="en-US" sz="1800" kern="1200" dirty="0"/>
            <a:t>Best practice training about supported decision making as another way to help people make decisions.</a:t>
          </a:r>
        </a:p>
      </dsp:txBody>
      <dsp:txXfrm>
        <a:off x="2434867" y="3594104"/>
        <a:ext cx="1692998" cy="994189"/>
      </dsp:txXfrm>
    </dsp:sp>
    <dsp:sp modelId="{BDDDCF69-B26E-4BD0-A418-568648BED56B}">
      <dsp:nvSpPr>
        <dsp:cNvPr id="0" name=""/>
        <dsp:cNvSpPr/>
      </dsp:nvSpPr>
      <dsp:spPr>
        <a:xfrm rot="2700000">
          <a:off x="499974" y="1746820"/>
          <a:ext cx="1813753" cy="1813753"/>
        </a:xfrm>
        <a:prstGeom prst="teardrop">
          <a:avLst>
            <a:gd name="adj" fmla="val 10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47A21AA-7039-44E4-97EC-393910AC9C4E}">
      <dsp:nvSpPr>
        <dsp:cNvPr id="0" name=""/>
        <dsp:cNvSpPr/>
      </dsp:nvSpPr>
      <dsp:spPr>
        <a:xfrm>
          <a:off x="559776" y="1807490"/>
          <a:ext cx="1692998" cy="1692732"/>
        </a:xfrm>
        <a:prstGeom prst="ellipse">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Problem</a:t>
          </a:r>
        </a:p>
      </dsp:txBody>
      <dsp:txXfrm>
        <a:off x="801797" y="2049355"/>
        <a:ext cx="1208955" cy="1209003"/>
      </dsp:txXfrm>
    </dsp:sp>
    <dsp:sp modelId="{3E943A72-CEFF-4121-8A12-92F52003A6FC}">
      <dsp:nvSpPr>
        <dsp:cNvPr id="0" name=""/>
        <dsp:cNvSpPr/>
      </dsp:nvSpPr>
      <dsp:spPr>
        <a:xfrm>
          <a:off x="559776" y="3594104"/>
          <a:ext cx="1692998" cy="994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Guardianship is the only way to help people with ID/DD make decisions.</a:t>
          </a:r>
          <a:endParaRPr lang="en-US" sz="1000" kern="1200" dirty="0"/>
        </a:p>
        <a:p>
          <a:pPr marL="57150" lvl="1" indent="-57150" algn="l" defTabSz="444500">
            <a:lnSpc>
              <a:spcPct val="90000"/>
            </a:lnSpc>
            <a:spcBef>
              <a:spcPct val="0"/>
            </a:spcBef>
            <a:spcAft>
              <a:spcPct val="15000"/>
            </a:spcAft>
            <a:buChar char="•"/>
          </a:pPr>
          <a:endParaRPr lang="en-US" sz="1000" kern="1200" dirty="0"/>
        </a:p>
      </dsp:txBody>
      <dsp:txXfrm>
        <a:off x="559776" y="3594104"/>
        <a:ext cx="1692998" cy="9941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F2C769-E9E5-4995-8106-369B85FA64F5}" type="datetimeFigureOut">
              <a:rPr lang="en-US" smtClean="0"/>
              <a:t>1/26/2022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3CD94-11A1-41EA-9D76-3A9399C61940}" type="slidenum">
              <a:rPr lang="en-US" smtClean="0"/>
              <a:t>‹#›</a:t>
            </a:fld>
            <a:endParaRPr lang="en-US"/>
          </a:p>
        </p:txBody>
      </p:sp>
    </p:spTree>
    <p:extLst>
      <p:ext uri="{BB962C8B-B14F-4D97-AF65-F5344CB8AC3E}">
        <p14:creationId xmlns:p14="http://schemas.microsoft.com/office/powerpoint/2010/main" val="395197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module will provide basic information about systems change.  We will talk about the following:</a:t>
            </a:r>
          </a:p>
          <a:p>
            <a:endParaRPr lang="en-US" dirty="0"/>
          </a:p>
          <a:p>
            <a:pPr marL="228600" indent="-228600">
              <a:buAutoNum type="arabicParenR"/>
            </a:pPr>
            <a:r>
              <a:rPr lang="en-US" dirty="0"/>
              <a:t>What is systems change?</a:t>
            </a:r>
          </a:p>
          <a:p>
            <a:pPr marL="228600" indent="-228600">
              <a:buAutoNum type="arabicParenR"/>
            </a:pPr>
            <a:r>
              <a:rPr lang="en-US" dirty="0"/>
              <a:t>Why is systems change needed?</a:t>
            </a:r>
          </a:p>
          <a:p>
            <a:pPr marL="228600" indent="-228600">
              <a:buAutoNum type="arabicParenR"/>
            </a:pPr>
            <a:r>
              <a:rPr lang="en-US" dirty="0"/>
              <a:t>What is a system?</a:t>
            </a:r>
          </a:p>
          <a:p>
            <a:pPr marL="228600" indent="-228600">
              <a:buAutoNum type="arabicParenR"/>
            </a:pPr>
            <a:r>
              <a:rPr lang="en-US" dirty="0"/>
              <a:t>What can Councils do?</a:t>
            </a:r>
          </a:p>
          <a:p>
            <a:pPr marL="228600" indent="-228600">
              <a:buAutoNum type="arabicParenR"/>
            </a:pPr>
            <a:r>
              <a:rPr lang="en-US" dirty="0"/>
              <a:t>Examples of systems change efforts (big system, small system, topical examples)</a:t>
            </a:r>
          </a:p>
          <a:p>
            <a:pPr marL="228600" indent="-228600">
              <a:buAutoNum type="arabicParenR"/>
            </a:pPr>
            <a:r>
              <a:rPr lang="en-US" dirty="0"/>
              <a:t>Amount of time for systems change efforts.</a:t>
            </a:r>
          </a:p>
          <a:p>
            <a:pPr marL="0" indent="0">
              <a:buNone/>
            </a:pPr>
            <a:endParaRPr lang="en-US" dirty="0"/>
          </a:p>
          <a:p>
            <a:pPr marL="0" indent="0">
              <a:buNone/>
            </a:pPr>
            <a:r>
              <a:rPr lang="en-US" dirty="0"/>
              <a:t>Activity suggestion:  Before we begin, I would like to know about your current level of understanding about systems change.  Using your fingers, or write a number on a card, or tell someone next to you – on a scale of 1 to 5 – with 5 being a good understanding, 1 being little understanding, and 3 being some understanding – show me your number.  At the end of this training, I will ask if you learned anything new or improved your understanding about systems change.</a:t>
            </a:r>
          </a:p>
          <a:p>
            <a:pPr marL="228600" indent="-228600">
              <a:buAutoNum type="arabicParenR"/>
            </a:pPr>
            <a:endParaRPr lang="en-US" dirty="0"/>
          </a:p>
          <a:p>
            <a:pPr marL="228600" indent="-228600">
              <a:buAutoNum type="arabicParenR"/>
            </a:pPr>
            <a:endParaRPr lang="en-US" dirty="0"/>
          </a:p>
          <a:p>
            <a:pPr marL="228600" indent="-228600">
              <a:buAutoNum type="arabicParenR"/>
            </a:pPr>
            <a:endParaRPr lang="en-US" dirty="0"/>
          </a:p>
        </p:txBody>
      </p:sp>
      <p:sp>
        <p:nvSpPr>
          <p:cNvPr id="4" name="Slide Number Placeholder 3"/>
          <p:cNvSpPr>
            <a:spLocks noGrp="1"/>
          </p:cNvSpPr>
          <p:nvPr>
            <p:ph type="sldNum" sz="quarter" idx="5"/>
          </p:nvPr>
        </p:nvSpPr>
        <p:spPr/>
        <p:txBody>
          <a:bodyPr/>
          <a:lstStyle/>
          <a:p>
            <a:fld id="{9523CD94-11A1-41EA-9D76-3A9399C61940}" type="slidenum">
              <a:rPr lang="en-US" smtClean="0"/>
              <a:t>1</a:t>
            </a:fld>
            <a:endParaRPr lang="en-US"/>
          </a:p>
        </p:txBody>
      </p:sp>
    </p:spTree>
    <p:extLst>
      <p:ext uri="{BB962C8B-B14F-4D97-AF65-F5344CB8AC3E}">
        <p14:creationId xmlns:p14="http://schemas.microsoft.com/office/powerpoint/2010/main" val="4262374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presenter:</a:t>
            </a:r>
          </a:p>
          <a:p>
            <a:endParaRPr lang="en-US" dirty="0"/>
          </a:p>
          <a:p>
            <a:r>
              <a:rPr lang="en-US" dirty="0"/>
              <a:t>Before we talk about strategies and activities, let us look at common ways Councils do systems change work.  </a:t>
            </a:r>
          </a:p>
          <a:p>
            <a:endParaRPr lang="en-US" dirty="0"/>
          </a:p>
          <a:p>
            <a:r>
              <a:rPr lang="en-US" dirty="0"/>
              <a:t>Council collaborate with other groups interested in the same issue.</a:t>
            </a:r>
          </a:p>
          <a:p>
            <a:endParaRPr lang="en-US" dirty="0"/>
          </a:p>
          <a:p>
            <a:r>
              <a:rPr lang="en-US" dirty="0"/>
              <a:t>Councils form strategic partnerships with other people and groups.</a:t>
            </a:r>
          </a:p>
          <a:p>
            <a:endParaRPr lang="en-US" dirty="0"/>
          </a:p>
          <a:p>
            <a:r>
              <a:rPr lang="en-US" dirty="0"/>
              <a:t>Councils provide money for grants and consultants to work on the issue.</a:t>
            </a:r>
          </a:p>
          <a:p>
            <a:endParaRPr lang="en-US" dirty="0"/>
          </a:p>
          <a:p>
            <a:r>
              <a:rPr lang="en-US" dirty="0"/>
              <a:t>And Councils assign Council staff to participate in the work – staff participate in different ways – some examples are staff could organize meetings, lead the effort, participate on workgroups or interagency groups or serve as a liaison to a larger group, conduct research, lead or conduct advocacy efforts with state legislators or executive agencies, participate in or lead community of practices.</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23CD94-11A1-41EA-9D76-3A9399C619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4165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presenter:</a:t>
            </a:r>
          </a:p>
          <a:p>
            <a:endParaRPr lang="en-US" b="0" i="0" dirty="0">
              <a:solidFill>
                <a:srgbClr val="222222"/>
              </a:solidFill>
              <a:effectLst/>
              <a:latin typeface="Open Sans" panose="020B0604020202020204" pitchFamily="34" charset="0"/>
            </a:endParaRPr>
          </a:p>
          <a:p>
            <a:endParaRPr lang="en-US" b="0" i="0" dirty="0">
              <a:solidFill>
                <a:srgbClr val="222222"/>
              </a:solidFill>
              <a:effectLst/>
              <a:latin typeface="Open Sans" panose="020B0604020202020204" pitchFamily="34" charset="0"/>
            </a:endParaRPr>
          </a:p>
          <a:p>
            <a:r>
              <a:rPr lang="en-US" dirty="0"/>
              <a:t>Earlier we talked about what Council can do – and we noted Councils can use strategies and activities in systems change efforts. </a:t>
            </a:r>
          </a:p>
          <a:p>
            <a:endParaRPr lang="en-US" dirty="0"/>
          </a:p>
          <a:p>
            <a:r>
              <a:rPr lang="en-US" dirty="0"/>
              <a:t>Here we see the difference between a strategy and an activity.  A strategy is the way you will achieve something, and activities are the actions you will take “under” the strategy.</a:t>
            </a:r>
          </a:p>
          <a:p>
            <a:endParaRPr lang="en-US" dirty="0"/>
          </a:p>
          <a:p>
            <a:r>
              <a:rPr lang="en-US" dirty="0"/>
              <a:t>In the example, you will see educating is the strategy – the specific activity is training and awareness activities to help community members understand the issue and how it impact people with DD and their families.</a:t>
            </a:r>
          </a:p>
          <a:p>
            <a:endParaRPr lang="en-US" dirty="0"/>
          </a:p>
          <a:p>
            <a:r>
              <a:rPr lang="en-US" dirty="0"/>
              <a:t>You can see how broad the strategy is (educating), but the activity is specific training and awareness activities for the purpose of increasing understanding about a specific problem and the impact the problem has on people with DD and their families.</a:t>
            </a:r>
          </a:p>
        </p:txBody>
      </p:sp>
      <p:sp>
        <p:nvSpPr>
          <p:cNvPr id="4" name="Slide Number Placeholder 3"/>
          <p:cNvSpPr>
            <a:spLocks noGrp="1"/>
          </p:cNvSpPr>
          <p:nvPr>
            <p:ph type="sldNum" sz="quarter" idx="5"/>
          </p:nvPr>
        </p:nvSpPr>
        <p:spPr/>
        <p:txBody>
          <a:bodyPr/>
          <a:lstStyle/>
          <a:p>
            <a:fld id="{9523CD94-11A1-41EA-9D76-3A9399C61940}" type="slidenum">
              <a:rPr lang="en-US" smtClean="0"/>
              <a:t>11</a:t>
            </a:fld>
            <a:endParaRPr lang="en-US"/>
          </a:p>
        </p:txBody>
      </p:sp>
    </p:spTree>
    <p:extLst>
      <p:ext uri="{BB962C8B-B14F-4D97-AF65-F5344CB8AC3E}">
        <p14:creationId xmlns:p14="http://schemas.microsoft.com/office/powerpoint/2010/main" val="1660357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Strategies and approaches</a:t>
            </a:r>
          </a:p>
        </p:txBody>
      </p:sp>
      <p:sp>
        <p:nvSpPr>
          <p:cNvPr id="4" name="Slide Number Placeholder 3"/>
          <p:cNvSpPr>
            <a:spLocks noGrp="1"/>
          </p:cNvSpPr>
          <p:nvPr>
            <p:ph type="sldNum" sz="quarter" idx="5"/>
          </p:nvPr>
        </p:nvSpPr>
        <p:spPr/>
        <p:txBody>
          <a:bodyPr/>
          <a:lstStyle/>
          <a:p>
            <a:fld id="{9523CD94-11A1-41EA-9D76-3A9399C61940}" type="slidenum">
              <a:rPr lang="en-US" smtClean="0"/>
              <a:t>12</a:t>
            </a:fld>
            <a:endParaRPr lang="en-US"/>
          </a:p>
        </p:txBody>
      </p:sp>
    </p:spTree>
    <p:extLst>
      <p:ext uri="{BB962C8B-B14F-4D97-AF65-F5344CB8AC3E}">
        <p14:creationId xmlns:p14="http://schemas.microsoft.com/office/powerpoint/2010/main" val="2373252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presenter:</a:t>
            </a:r>
          </a:p>
          <a:p>
            <a:endParaRPr lang="en-US" dirty="0"/>
          </a:p>
          <a:p>
            <a:r>
              <a:rPr lang="en-US" dirty="0"/>
              <a:t>Here are some examples of system change strategies:  Note:  there are more strategies and activities a Council could use – these are just some examples.</a:t>
            </a:r>
          </a:p>
          <a:p>
            <a:endParaRPr lang="en-US" dirty="0"/>
          </a:p>
          <a:p>
            <a:r>
              <a:rPr lang="en-US" dirty="0"/>
              <a:t>Capacity Building is about helping people or organizations make positive change to address a social problem.  Some examples of activities under this strategy are: </a:t>
            </a:r>
          </a:p>
          <a:p>
            <a:endParaRPr lang="en-US" dirty="0"/>
          </a:p>
          <a:p>
            <a:r>
              <a:rPr lang="en-US" dirty="0"/>
              <a:t>Knowledge development is about helping people learn about a social problem and learn about new, improved, or innovative ways to address a social problem.  Some examples of activities under this strategy are:</a:t>
            </a:r>
          </a:p>
          <a:p>
            <a:endParaRPr lang="en-US" dirty="0"/>
          </a:p>
          <a:p>
            <a:r>
              <a:rPr lang="en-US" dirty="0"/>
              <a:t>Awareness and Action is about creating awareness for social problems and helping people be active and participate in making changes. Some examples of activities under this strategy are:</a:t>
            </a:r>
          </a:p>
          <a:p>
            <a:endParaRPr lang="en-US" dirty="0"/>
          </a:p>
          <a:p>
            <a:r>
              <a:rPr lang="en-US" dirty="0"/>
              <a:t>Building community and connections is about strengthening a network or community. Some examples of activities under this strategy are:</a:t>
            </a:r>
          </a:p>
          <a:p>
            <a:endParaRPr lang="en-US" dirty="0"/>
          </a:p>
        </p:txBody>
      </p:sp>
      <p:sp>
        <p:nvSpPr>
          <p:cNvPr id="4" name="Slide Number Placeholder 3"/>
          <p:cNvSpPr>
            <a:spLocks noGrp="1"/>
          </p:cNvSpPr>
          <p:nvPr>
            <p:ph type="sldNum" sz="quarter" idx="5"/>
          </p:nvPr>
        </p:nvSpPr>
        <p:spPr/>
        <p:txBody>
          <a:bodyPr/>
          <a:lstStyle/>
          <a:p>
            <a:fld id="{9523CD94-11A1-41EA-9D76-3A9399C61940}" type="slidenum">
              <a:rPr lang="en-US" smtClean="0"/>
              <a:t>13</a:t>
            </a:fld>
            <a:endParaRPr lang="en-US"/>
          </a:p>
        </p:txBody>
      </p:sp>
    </p:spTree>
    <p:extLst>
      <p:ext uri="{BB962C8B-B14F-4D97-AF65-F5344CB8AC3E}">
        <p14:creationId xmlns:p14="http://schemas.microsoft.com/office/powerpoint/2010/main" val="1742340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Answers – </a:t>
            </a:r>
          </a:p>
          <a:p>
            <a:endParaRPr lang="en-US" dirty="0"/>
          </a:p>
          <a:p>
            <a:r>
              <a:rPr lang="en-US" dirty="0"/>
              <a:t>Both a and b</a:t>
            </a:r>
          </a:p>
          <a:p>
            <a:r>
              <a:rPr lang="en-US" dirty="0"/>
              <a:t>True</a:t>
            </a:r>
          </a:p>
        </p:txBody>
      </p:sp>
      <p:sp>
        <p:nvSpPr>
          <p:cNvPr id="4" name="Slide Number Placeholder 3"/>
          <p:cNvSpPr>
            <a:spLocks noGrp="1"/>
          </p:cNvSpPr>
          <p:nvPr>
            <p:ph type="sldNum" sz="quarter" idx="5"/>
          </p:nvPr>
        </p:nvSpPr>
        <p:spPr/>
        <p:txBody>
          <a:bodyPr/>
          <a:lstStyle/>
          <a:p>
            <a:fld id="{9523CD94-11A1-41EA-9D76-3A9399C61940}" type="slidenum">
              <a:rPr lang="en-US" smtClean="0"/>
              <a:t>14</a:t>
            </a:fld>
            <a:endParaRPr lang="en-US"/>
          </a:p>
        </p:txBody>
      </p:sp>
    </p:spTree>
    <p:extLst>
      <p:ext uri="{BB962C8B-B14F-4D97-AF65-F5344CB8AC3E}">
        <p14:creationId xmlns:p14="http://schemas.microsoft.com/office/powerpoint/2010/main" val="4128295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 [</a:t>
            </a:r>
            <a:r>
              <a:rPr lang="en-US" b="1" dirty="0"/>
              <a:t>NOTE:  There are four examples in this section – a big system, a small system and two additional examples.  You can use all of them or select a few].</a:t>
            </a:r>
            <a:endParaRPr lang="en-US" dirty="0"/>
          </a:p>
          <a:p>
            <a:endParaRPr lang="en-US" dirty="0"/>
          </a:p>
          <a:p>
            <a:r>
              <a:rPr lang="en-US" dirty="0"/>
              <a:t>Here is an example of a systems change effort that impacted a big system.  The topic is childcare.</a:t>
            </a:r>
          </a:p>
          <a:p>
            <a:endParaRPr lang="en-US" dirty="0"/>
          </a:p>
          <a:p>
            <a:r>
              <a:rPr lang="en-US" dirty="0"/>
              <a:t>The problem was lack of access to accessible and inclusive childcare.  </a:t>
            </a:r>
          </a:p>
          <a:p>
            <a:endParaRPr lang="en-US" dirty="0"/>
          </a:p>
          <a:p>
            <a:r>
              <a:rPr lang="en-US" dirty="0"/>
              <a:t>The Council wanted to change the way people working in the system were thinking.  They provided training on the Americans with Disabilities Act (ADA), training on best-practices for including children with disabilities into their programs.</a:t>
            </a:r>
          </a:p>
          <a:p>
            <a:endParaRPr lang="en-US" dirty="0"/>
          </a:p>
          <a:p>
            <a:r>
              <a:rPr lang="en-US" dirty="0"/>
              <a:t>The Council also wanted to change a policy and regulations to require child-care providers, receive annual ADA and inclusion training.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IMPACTS for people with developmental disabilities and their families.  In this effort, the impact on families was increased access to childcare services that is accessible and children with developmental disabilities and their families that are receiving childcare are having positive childcare experiences. </a:t>
            </a:r>
          </a:p>
          <a:p>
            <a:endParaRPr lang="en-US" dirty="0"/>
          </a:p>
          <a:p>
            <a:endParaRPr lang="en-US" dirty="0"/>
          </a:p>
          <a:p>
            <a:r>
              <a:rPr lang="en-US" dirty="0"/>
              <a:t>There were also outcomes for people working in the system.  For this effort, standard training requirements were set, reduced complaints about childcare providers discriminating against families who have children with disabilities and who were requesting service, and increased confidence among childcare workers to provide inclusive environments for children with disabilities and their families.</a:t>
            </a:r>
          </a:p>
          <a:p>
            <a:endParaRPr lang="en-US" dirty="0"/>
          </a:p>
          <a:p>
            <a:r>
              <a:rPr lang="en-US" dirty="0"/>
              <a:t>Let us look at the problem again – is there a connection between the problem and the IMPACT?</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23CD94-11A1-41EA-9D76-3A9399C619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6379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an example of a small system effort.  The topic is fitness center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Problem – the problem was community-based fitness center programs lacked knowledge about how to make their services and program work for people with ID/DD.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Changing thinking – The Council provided training and education about the capabilities of people with disabilities, the Americans with Disabilities Act, accessible equipment, communication, and adapting fitness programs for people with ID/DD.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Changed policy – Through the Council efforts, the fitness center adopted a new policy to provide annual training and education to new and existing fitness center staff.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impact for people with ID/DD and their families was increased access to community-based fitness programs, increases in healthy lifestyles, meaning people with ID/DD said they were more active, they lost weight, and were more aware about food and calories.  They also reported increased confidence and felt better about themselves.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outcomes for people working in this small system were – they had more knowledge about how to adapt their fitness programs for all people in the community, they were more confident in welcoming and providing their services to people with ID/DD.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23CD94-11A1-41EA-9D76-3A9399C619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2893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Presenter: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Here is another example of how a Council worked to change a disjointed approach into a coordinated effective system for providing information and referral services to people with developmental disabilities and their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Problem - Lack of multilingual, centralized, disability information and referral center.</a:t>
            </a:r>
          </a:p>
          <a:p>
            <a:pPr marL="0" indent="0">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Changing thinking - Introduced evidence-based, best practices about information and referral and resources.</a:t>
            </a:r>
          </a:p>
          <a:p>
            <a:pPr marL="0" indent="0">
              <a:buNone/>
            </a:pPr>
            <a:endParaRPr lang="en-US" sz="1200" dirty="0"/>
          </a:p>
          <a:p>
            <a:pPr marL="0" indent="0">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Shifting Money - Interagency agreements signed with six agencies to jointly fund the Center.</a:t>
            </a:r>
          </a:p>
          <a:p>
            <a:pPr marL="0" indent="0">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Outcomes for people - People with DD can find all disability resource information and referrals in one place.</a:t>
            </a:r>
          </a:p>
          <a:p>
            <a:pPr marL="0" indent="0">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Outcomes for people working in the system - Information about their services are in one place; decrease in duplication efforts; increased collaboration with other agencies; joint leadership and guidance for the effort. Less money spent on maintaining separate information and referral centers.</a:t>
            </a:r>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58770E-6EEA-4B55-8EB5-D10E12C65F8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3800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Problem - Guardianship is the only way to help people with ID/DD make decisions.</a:t>
            </a:r>
          </a:p>
          <a:p>
            <a:pPr marL="0" indent="0">
              <a:lnSpc>
                <a:spcPct val="100000"/>
              </a:lnSpc>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Changing thinking - Provided best practices through training about supported decision making as another way to help people make decisions.</a:t>
            </a:r>
          </a:p>
          <a:p>
            <a:pPr marL="0" indent="0">
              <a:lnSpc>
                <a:spcPct val="100000"/>
              </a:lnSpc>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Changing law - Legislation to say supported decision-making agreements are legally ok.</a:t>
            </a:r>
          </a:p>
          <a:p>
            <a:pPr marL="0" indent="0">
              <a:lnSpc>
                <a:spcPct val="100000"/>
              </a:lnSpc>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Changing policies and procedures - Policies and procedures say money from self-directed budgets can be used for supported decision-making facilitation.</a:t>
            </a:r>
          </a:p>
          <a:p>
            <a:pPr marL="0" indent="0">
              <a:lnSpc>
                <a:spcPct val="100000"/>
              </a:lnSpc>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Outcomes for people - People with DD can make their own decisions and control their services and budgets.</a:t>
            </a:r>
          </a:p>
          <a:p>
            <a:pPr marL="0" indent="0">
              <a:lnSpc>
                <a:spcPct val="100000"/>
              </a:lnSpc>
              <a:buNone/>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Outcomes for people working in the system - Policies and procedures help workers support individuals with DD be more self-determined.</a:t>
            </a:r>
          </a:p>
          <a:p>
            <a:pPr marL="0" indent="0">
              <a:lnSpc>
                <a:spcPct val="100000"/>
              </a:lnSpc>
              <a:buNone/>
            </a:pPr>
            <a:endParaRPr lang="en-US" sz="120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58770E-6EEA-4B55-8EB5-D10E12C65F8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692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Council members and staff ask how long systems change should take?  There is no standard answer as it depends on the type of change you are trying to achieve and the number of things that need to be impacted for change to take place.</a:t>
            </a:r>
          </a:p>
          <a:p>
            <a:endParaRPr lang="en-US" dirty="0"/>
          </a:p>
          <a:p>
            <a:r>
              <a:rPr lang="en-US" dirty="0"/>
              <a:t>Systems change is made up of many steps.  Often, you cannot time it as systems change efforts are ongoing efforts.  But even though there are many pieces to systems change, you will need to be specific in your plans – the things you plan to do each year and each year review and evaluate your progress toward your systems change effort.</a:t>
            </a:r>
          </a:p>
          <a:p>
            <a:endParaRPr lang="en-US" dirty="0"/>
          </a:p>
        </p:txBody>
      </p:sp>
      <p:sp>
        <p:nvSpPr>
          <p:cNvPr id="4" name="Slide Number Placeholder 3"/>
          <p:cNvSpPr>
            <a:spLocks noGrp="1"/>
          </p:cNvSpPr>
          <p:nvPr>
            <p:ph type="sldNum" sz="quarter" idx="5"/>
          </p:nvPr>
        </p:nvSpPr>
        <p:spPr/>
        <p:txBody>
          <a:bodyPr/>
          <a:lstStyle/>
          <a:p>
            <a:fld id="{9523CD94-11A1-41EA-9D76-3A9399C61940}" type="slidenum">
              <a:rPr lang="en-US" smtClean="0"/>
              <a:t>19</a:t>
            </a:fld>
            <a:endParaRPr lang="en-US"/>
          </a:p>
        </p:txBody>
      </p:sp>
    </p:spTree>
    <p:extLst>
      <p:ext uri="{BB962C8B-B14F-4D97-AF65-F5344CB8AC3E}">
        <p14:creationId xmlns:p14="http://schemas.microsoft.com/office/powerpoint/2010/main" val="405365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presenter:</a:t>
            </a:r>
          </a:p>
          <a:p>
            <a:endParaRPr lang="en-US" dirty="0"/>
          </a:p>
          <a:p>
            <a:r>
              <a:rPr lang="en-US" dirty="0"/>
              <a:t>To begin, what is systems change?  Systems change is about people working together to change policies (these can be laws, rules, procedures that people working in a system use), programs (the way a service or support program works for people), and resources (money people working in systems use).</a:t>
            </a:r>
          </a:p>
          <a:p>
            <a:endParaRPr lang="en-US" dirty="0"/>
          </a:p>
          <a:p>
            <a:r>
              <a:rPr lang="en-US" dirty="0"/>
              <a:t>Changes are expected to create positive and helpful outcomes for people with developmental disabilities and their families.</a:t>
            </a:r>
          </a:p>
        </p:txBody>
      </p:sp>
      <p:sp>
        <p:nvSpPr>
          <p:cNvPr id="4" name="Slide Number Placeholder 3"/>
          <p:cNvSpPr>
            <a:spLocks noGrp="1"/>
          </p:cNvSpPr>
          <p:nvPr>
            <p:ph type="sldNum" sz="quarter" idx="5"/>
          </p:nvPr>
        </p:nvSpPr>
        <p:spPr/>
        <p:txBody>
          <a:bodyPr/>
          <a:lstStyle/>
          <a:p>
            <a:fld id="{9523CD94-11A1-41EA-9D76-3A9399C61940}" type="slidenum">
              <a:rPr lang="en-US" smtClean="0"/>
              <a:t>2</a:t>
            </a:fld>
            <a:endParaRPr lang="en-US"/>
          </a:p>
        </p:txBody>
      </p:sp>
    </p:spTree>
    <p:extLst>
      <p:ext uri="{BB962C8B-B14F-4D97-AF65-F5344CB8AC3E}">
        <p14:creationId xmlns:p14="http://schemas.microsoft.com/office/powerpoint/2010/main" val="712805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want to know</a:t>
            </a:r>
          </a:p>
          <a:p>
            <a:pPr lvl="1"/>
            <a:endParaRPr lang="en-US" dirty="0"/>
          </a:p>
          <a:p>
            <a:pPr lvl="1"/>
            <a:r>
              <a:rPr lang="en-US" dirty="0"/>
              <a:t>How helpful was the information in the training?  Scale - Very helpful, somewhat helpful, or not helpful.</a:t>
            </a:r>
          </a:p>
          <a:p>
            <a:pPr lvl="1"/>
            <a:endParaRPr lang="en-US" dirty="0"/>
          </a:p>
          <a:p>
            <a:pPr lvl="1"/>
            <a:r>
              <a:rPr lang="en-US" dirty="0"/>
              <a:t>What could we do to improve the training module?</a:t>
            </a:r>
          </a:p>
          <a:p>
            <a:endParaRPr lang="en-US" dirty="0"/>
          </a:p>
          <a:p>
            <a:endParaRPr lang="en-US" dirty="0"/>
          </a:p>
          <a:p>
            <a:r>
              <a:rPr lang="en-US" dirty="0"/>
              <a:t>In addition to these questions, we would love to have feedback from people who experienced the training.  Please ask them the questions on the slide – or some of the questions, our goal is to improve the resource so that end users have a training product that is helpful.</a:t>
            </a:r>
          </a:p>
          <a:p>
            <a:endParaRPr lang="en-US" dirty="0"/>
          </a:p>
          <a:p>
            <a:r>
              <a:rPr lang="en-US" dirty="0"/>
              <a:t>Please send your comments to smatney@nacdd.org</a:t>
            </a:r>
          </a:p>
          <a:p>
            <a:endParaRPr lang="en-US" dirty="0"/>
          </a:p>
          <a:p>
            <a:endParaRPr lang="en-US" dirty="0"/>
          </a:p>
          <a:p>
            <a:pPr lvl="1"/>
            <a:endParaRPr lang="en-US" dirty="0"/>
          </a:p>
          <a:p>
            <a:endParaRPr lang="en-US" dirty="0"/>
          </a:p>
        </p:txBody>
      </p:sp>
      <p:sp>
        <p:nvSpPr>
          <p:cNvPr id="4" name="Slide Number Placeholder 3"/>
          <p:cNvSpPr>
            <a:spLocks noGrp="1"/>
          </p:cNvSpPr>
          <p:nvPr>
            <p:ph type="sldNum" sz="quarter" idx="5"/>
          </p:nvPr>
        </p:nvSpPr>
        <p:spPr/>
        <p:txBody>
          <a:bodyPr/>
          <a:lstStyle/>
          <a:p>
            <a:fld id="{9523CD94-11A1-41EA-9D76-3A9399C61940}" type="slidenum">
              <a:rPr lang="en-US" smtClean="0"/>
              <a:t>20</a:t>
            </a:fld>
            <a:endParaRPr lang="en-US"/>
          </a:p>
        </p:txBody>
      </p:sp>
    </p:spTree>
    <p:extLst>
      <p:ext uri="{BB962C8B-B14F-4D97-AF65-F5344CB8AC3E}">
        <p14:creationId xmlns:p14="http://schemas.microsoft.com/office/powerpoint/2010/main" val="3615980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23CD94-11A1-41EA-9D76-3A9399C61940}" type="slidenum">
              <a:rPr lang="en-US" smtClean="0"/>
              <a:t>21</a:t>
            </a:fld>
            <a:endParaRPr lang="en-US"/>
          </a:p>
        </p:txBody>
      </p:sp>
    </p:spTree>
    <p:extLst>
      <p:ext uri="{BB962C8B-B14F-4D97-AF65-F5344CB8AC3E}">
        <p14:creationId xmlns:p14="http://schemas.microsoft.com/office/powerpoint/2010/main" val="3798132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presenter:  </a:t>
            </a:r>
          </a:p>
          <a:p>
            <a:endParaRPr lang="en-US" dirty="0"/>
          </a:p>
          <a:p>
            <a:r>
              <a:rPr lang="en-US" dirty="0"/>
              <a:t>Next, we will talk about why systems change is needed?  </a:t>
            </a:r>
          </a:p>
          <a:p>
            <a:endParaRPr lang="en-US" dirty="0"/>
          </a:p>
          <a:p>
            <a:r>
              <a:rPr lang="en-US" dirty="0"/>
              <a:t>Below is a participant engagement idea to use with the attendees:</a:t>
            </a:r>
          </a:p>
          <a:p>
            <a:endParaRPr lang="en-US" dirty="0"/>
          </a:p>
          <a:p>
            <a:r>
              <a:rPr lang="en-US" dirty="0"/>
              <a:t>Participant engagement question:</a:t>
            </a:r>
          </a:p>
          <a:p>
            <a:endParaRPr lang="en-US" dirty="0"/>
          </a:p>
          <a:p>
            <a:r>
              <a:rPr lang="en-US" dirty="0"/>
              <a:t>What are some examples of a social problem that affects people with ID/DD?</a:t>
            </a:r>
          </a:p>
          <a:p>
            <a:endParaRPr lang="en-US" dirty="0"/>
          </a:p>
          <a:p>
            <a:pPr marL="228600" indent="-228600">
              <a:buAutoNum type="arabicPeriod"/>
            </a:pPr>
            <a:r>
              <a:rPr lang="en-US" dirty="0"/>
              <a:t>Unequal access to technology – phone, internet, and computer – both devices (equipment) and access.</a:t>
            </a:r>
          </a:p>
          <a:p>
            <a:pPr marL="228600" indent="-228600">
              <a:buAutoNum type="arabicPeriod"/>
            </a:pPr>
            <a:endParaRPr lang="en-US" dirty="0"/>
          </a:p>
          <a:p>
            <a:pPr marL="228600" indent="-228600">
              <a:buAutoNum type="arabicPeriod"/>
            </a:pPr>
            <a:r>
              <a:rPr lang="en-US" dirty="0"/>
              <a:t>Poverty – having access to resources that other community members have access to.</a:t>
            </a:r>
          </a:p>
          <a:p>
            <a:pPr marL="228600" indent="-228600">
              <a:buAutoNum type="arabicPeriod"/>
            </a:pPr>
            <a:endParaRPr lang="en-US" dirty="0"/>
          </a:p>
          <a:p>
            <a:pPr marL="228600" indent="-228600">
              <a:buAutoNum type="arabicPeriod"/>
            </a:pPr>
            <a:r>
              <a:rPr lang="en-US" dirty="0"/>
              <a:t>Lack of language access in systems that provide services, supports, or other assistance - ensuring equity for all people.</a:t>
            </a:r>
          </a:p>
          <a:p>
            <a:pPr marL="228600" indent="-228600">
              <a:buAutoNum type="arabicPeriod"/>
            </a:pPr>
            <a:endParaRPr lang="en-US" dirty="0"/>
          </a:p>
          <a:p>
            <a:pPr marL="228600" indent="-228600">
              <a:buAutoNum type="arabicPeriod"/>
            </a:pPr>
            <a:r>
              <a:rPr lang="en-US" dirty="0"/>
              <a:t>Other examples: – telehealth, vaccines, health treatments, educational services for kids with IEP’s</a:t>
            </a:r>
          </a:p>
        </p:txBody>
      </p:sp>
      <p:sp>
        <p:nvSpPr>
          <p:cNvPr id="4" name="Slide Number Placeholder 3"/>
          <p:cNvSpPr>
            <a:spLocks noGrp="1"/>
          </p:cNvSpPr>
          <p:nvPr>
            <p:ph type="sldNum" sz="quarter" idx="5"/>
          </p:nvPr>
        </p:nvSpPr>
        <p:spPr/>
        <p:txBody>
          <a:bodyPr/>
          <a:lstStyle/>
          <a:p>
            <a:fld id="{9523CD94-11A1-41EA-9D76-3A9399C61940}" type="slidenum">
              <a:rPr lang="en-US" smtClean="0"/>
              <a:t>3</a:t>
            </a:fld>
            <a:endParaRPr lang="en-US"/>
          </a:p>
        </p:txBody>
      </p:sp>
    </p:spTree>
    <p:extLst>
      <p:ext uri="{BB962C8B-B14F-4D97-AF65-F5344CB8AC3E}">
        <p14:creationId xmlns:p14="http://schemas.microsoft.com/office/powerpoint/2010/main" val="145909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28600" indent="-228600">
              <a:buAutoNum type="arabicPeriod"/>
            </a:pPr>
            <a:r>
              <a:rPr lang="en-US" dirty="0"/>
              <a:t>FALSE</a:t>
            </a:r>
          </a:p>
          <a:p>
            <a:r>
              <a:rPr lang="en-US" dirty="0"/>
              <a:t>2.   TRUE</a:t>
            </a:r>
          </a:p>
        </p:txBody>
      </p:sp>
      <p:sp>
        <p:nvSpPr>
          <p:cNvPr id="4" name="Slide Number Placeholder 3"/>
          <p:cNvSpPr>
            <a:spLocks noGrp="1"/>
          </p:cNvSpPr>
          <p:nvPr>
            <p:ph type="sldNum" sz="quarter" idx="5"/>
          </p:nvPr>
        </p:nvSpPr>
        <p:spPr/>
        <p:txBody>
          <a:bodyPr/>
          <a:lstStyle/>
          <a:p>
            <a:fld id="{9523CD94-11A1-41EA-9D76-3A9399C61940}" type="slidenum">
              <a:rPr lang="en-US" smtClean="0"/>
              <a:t>4</a:t>
            </a:fld>
            <a:endParaRPr lang="en-US"/>
          </a:p>
        </p:txBody>
      </p:sp>
    </p:spTree>
    <p:extLst>
      <p:ext uri="{BB962C8B-B14F-4D97-AF65-F5344CB8AC3E}">
        <p14:creationId xmlns:p14="http://schemas.microsoft.com/office/powerpoint/2010/main" val="3710272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presenter:</a:t>
            </a:r>
          </a:p>
          <a:p>
            <a:endParaRPr lang="en-US" dirty="0"/>
          </a:p>
          <a:p>
            <a:r>
              <a:rPr lang="en-US" dirty="0"/>
              <a:t>What is a system?</a:t>
            </a:r>
          </a:p>
          <a:p>
            <a:endParaRPr lang="en-US" dirty="0"/>
          </a:p>
          <a:p>
            <a:r>
              <a:rPr lang="en-US" dirty="0"/>
              <a:t>Most dictionaries define a system as an organized collection of parts that work together to accomplish something.</a:t>
            </a:r>
          </a:p>
          <a:p>
            <a:endParaRPr lang="en-US" dirty="0"/>
          </a:p>
          <a:p>
            <a:r>
              <a:rPr lang="en-US" dirty="0"/>
              <a:t>But we need to remember that people working in a system use organized ways to provide something to people, and people working in a system use laws, rules, policies, and procedures to do their work.</a:t>
            </a:r>
          </a:p>
          <a:p>
            <a:endParaRPr lang="en-US" dirty="0"/>
          </a:p>
          <a:p>
            <a:r>
              <a:rPr lang="en-US" dirty="0"/>
              <a:t>Systems can be big, small, statewide, or community-based.</a:t>
            </a:r>
          </a:p>
        </p:txBody>
      </p:sp>
      <p:sp>
        <p:nvSpPr>
          <p:cNvPr id="4" name="Slide Number Placeholder 3"/>
          <p:cNvSpPr>
            <a:spLocks noGrp="1"/>
          </p:cNvSpPr>
          <p:nvPr>
            <p:ph type="sldNum" sz="quarter" idx="5"/>
          </p:nvPr>
        </p:nvSpPr>
        <p:spPr/>
        <p:txBody>
          <a:bodyPr/>
          <a:lstStyle/>
          <a:p>
            <a:fld id="{9523CD94-11A1-41EA-9D76-3A9399C61940}" type="slidenum">
              <a:rPr lang="en-US" smtClean="0"/>
              <a:t>5</a:t>
            </a:fld>
            <a:endParaRPr lang="en-US"/>
          </a:p>
        </p:txBody>
      </p:sp>
    </p:spTree>
    <p:extLst>
      <p:ext uri="{BB962C8B-B14F-4D97-AF65-F5344CB8AC3E}">
        <p14:creationId xmlns:p14="http://schemas.microsoft.com/office/powerpoint/2010/main" val="1643455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 the presenter: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People ask, “what is an example of a system?”  As we said, there are big systems, smaller systems, systems that are statewide, some that are community-based, and even smaller!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Let’s look at some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Below is a participant engagement idea to use with the attendees:</a:t>
            </a:r>
          </a:p>
          <a:p>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Can you think of other systems to add to these lists?</a:t>
            </a:r>
            <a:endParaRPr lang="en-US" dirty="0"/>
          </a:p>
        </p:txBody>
      </p:sp>
      <p:sp>
        <p:nvSpPr>
          <p:cNvPr id="4" name="Slide Number Placeholder 3"/>
          <p:cNvSpPr>
            <a:spLocks noGrp="1"/>
          </p:cNvSpPr>
          <p:nvPr>
            <p:ph type="sldNum" sz="quarter" idx="5"/>
          </p:nvPr>
        </p:nvSpPr>
        <p:spPr/>
        <p:txBody>
          <a:bodyPr/>
          <a:lstStyle/>
          <a:p>
            <a:fld id="{9523CD94-11A1-41EA-9D76-3A9399C61940}" type="slidenum">
              <a:rPr lang="en-US" smtClean="0"/>
              <a:t>6</a:t>
            </a:fld>
            <a:endParaRPr lang="en-US"/>
          </a:p>
        </p:txBody>
      </p:sp>
    </p:spTree>
    <p:extLst>
      <p:ext uri="{BB962C8B-B14F-4D97-AF65-F5344CB8AC3E}">
        <p14:creationId xmlns:p14="http://schemas.microsoft.com/office/powerpoint/2010/main" val="1472063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a:t>
            </a:r>
          </a:p>
        </p:txBody>
      </p:sp>
      <p:sp>
        <p:nvSpPr>
          <p:cNvPr id="4" name="Slide Number Placeholder 3"/>
          <p:cNvSpPr>
            <a:spLocks noGrp="1"/>
          </p:cNvSpPr>
          <p:nvPr>
            <p:ph type="sldNum" sz="quarter" idx="5"/>
          </p:nvPr>
        </p:nvSpPr>
        <p:spPr/>
        <p:txBody>
          <a:bodyPr/>
          <a:lstStyle/>
          <a:p>
            <a:fld id="{9523CD94-11A1-41EA-9D76-3A9399C61940}" type="slidenum">
              <a:rPr lang="en-US" smtClean="0"/>
              <a:t>7</a:t>
            </a:fld>
            <a:endParaRPr lang="en-US"/>
          </a:p>
        </p:txBody>
      </p:sp>
    </p:spTree>
    <p:extLst>
      <p:ext uri="{BB962C8B-B14F-4D97-AF65-F5344CB8AC3E}">
        <p14:creationId xmlns:p14="http://schemas.microsoft.com/office/powerpoint/2010/main" val="553816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presenter:</a:t>
            </a:r>
          </a:p>
          <a:p>
            <a:endParaRPr lang="en-US" dirty="0"/>
          </a:p>
          <a:p>
            <a:r>
              <a:rPr lang="en-US" dirty="0"/>
              <a:t>You might be thinking about the question “Why are changes to the way a system works, needed?”  A few minutes ago, we talked about why systems change efforts were needed.  Now let us look at why changes to the way a system works is needed.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Earlier we talked about the reason </a:t>
            </a:r>
            <a:r>
              <a:rPr lang="en-US" dirty="0">
                <a:solidFill>
                  <a:srgbClr val="0070C0"/>
                </a:solidFill>
              </a:rPr>
              <a:t>DD Councils work on systems change efforts.  And that Council work to change things that cause problems for people with developmental disabilities and their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70C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If Councils work to change things that cause problems for people, the changes can lead to better outcomes for people and can also lead to people with ID/DD and their families having a say in what kinds of services and supports they want and having a say in how those services, supports, and other assistance is provided.</a:t>
            </a:r>
          </a:p>
          <a:p>
            <a:endParaRPr lang="en-US" dirty="0"/>
          </a:p>
          <a:p>
            <a:endParaRPr lang="en-US" dirty="0"/>
          </a:p>
        </p:txBody>
      </p:sp>
      <p:sp>
        <p:nvSpPr>
          <p:cNvPr id="4" name="Slide Number Placeholder 3"/>
          <p:cNvSpPr>
            <a:spLocks noGrp="1"/>
          </p:cNvSpPr>
          <p:nvPr>
            <p:ph type="sldNum" sz="quarter" idx="5"/>
          </p:nvPr>
        </p:nvSpPr>
        <p:spPr/>
        <p:txBody>
          <a:bodyPr/>
          <a:lstStyle/>
          <a:p>
            <a:fld id="{9523CD94-11A1-41EA-9D76-3A9399C61940}" type="slidenum">
              <a:rPr lang="en-US" smtClean="0"/>
              <a:t>8</a:t>
            </a:fld>
            <a:endParaRPr lang="en-US"/>
          </a:p>
        </p:txBody>
      </p:sp>
    </p:spTree>
    <p:extLst>
      <p:ext uri="{BB962C8B-B14F-4D97-AF65-F5344CB8AC3E}">
        <p14:creationId xmlns:p14="http://schemas.microsoft.com/office/powerpoint/2010/main" val="2171753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presenter:</a:t>
            </a:r>
          </a:p>
          <a:p>
            <a:endParaRPr lang="en-US" dirty="0"/>
          </a:p>
          <a:p>
            <a:r>
              <a:rPr lang="en-US" dirty="0"/>
              <a:t>The DD Act provides money to DD Councils to engage in “advocacy, capacity building, and systems change”.  So, systems change is expected!</a:t>
            </a:r>
          </a:p>
          <a:p>
            <a:endParaRPr lang="en-US" dirty="0"/>
          </a:p>
          <a:p>
            <a:r>
              <a:rPr lang="en-US" dirty="0"/>
              <a:t>Councils</a:t>
            </a:r>
            <a:r>
              <a:rPr lang="en-US" baseline="0" dirty="0"/>
              <a:t> can use strategies and do activities to support the strategy to improve the way a program works and change the way people who work in systems think so that good outcomes happen for people with developmental disabilities and their families.</a:t>
            </a:r>
            <a:endParaRPr lang="en-US" dirty="0"/>
          </a:p>
        </p:txBody>
      </p:sp>
      <p:sp>
        <p:nvSpPr>
          <p:cNvPr id="4" name="Slide Number Placeholder 3"/>
          <p:cNvSpPr>
            <a:spLocks noGrp="1"/>
          </p:cNvSpPr>
          <p:nvPr>
            <p:ph type="sldNum" sz="quarter" idx="5"/>
          </p:nvPr>
        </p:nvSpPr>
        <p:spPr/>
        <p:txBody>
          <a:bodyPr/>
          <a:lstStyle/>
          <a:p>
            <a:fld id="{9523CD94-11A1-41EA-9D76-3A9399C61940}" type="slidenum">
              <a:rPr lang="en-US" smtClean="0"/>
              <a:t>9</a:t>
            </a:fld>
            <a:endParaRPr lang="en-US"/>
          </a:p>
        </p:txBody>
      </p:sp>
    </p:spTree>
    <p:extLst>
      <p:ext uri="{BB962C8B-B14F-4D97-AF65-F5344CB8AC3E}">
        <p14:creationId xmlns:p14="http://schemas.microsoft.com/office/powerpoint/2010/main" val="1379195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2B7B1C-AA1B-46BB-981F-0E1DBE18D14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3227927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2B7B1C-AA1B-46BB-981F-0E1DBE18D14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211399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2B7B1C-AA1B-46BB-981F-0E1DBE18D14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1939839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8BB9-FB52-4286-9FE1-6E5019EAFC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F1CFB9-332C-407F-9E08-EDF4433250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D483F8-2080-43C4-B144-A3E3A0E2E81A}"/>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5" name="Footer Placeholder 4">
            <a:extLst>
              <a:ext uri="{FF2B5EF4-FFF2-40B4-BE49-F238E27FC236}">
                <a16:creationId xmlns:a16="http://schemas.microsoft.com/office/drawing/2014/main" id="{61B0FD24-7115-45C4-90BF-A1A9076E9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24E54-BC36-4DAE-B0DA-E57D210E9F7A}"/>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3820983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1E9E-9E2D-4977-BEB4-538276DAAE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126F9D-B591-4161-8645-E4BED828FD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69DC1D-96CE-414E-9C8B-A7F7AF83C966}"/>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5" name="Footer Placeholder 4">
            <a:extLst>
              <a:ext uri="{FF2B5EF4-FFF2-40B4-BE49-F238E27FC236}">
                <a16:creationId xmlns:a16="http://schemas.microsoft.com/office/drawing/2014/main" id="{CAE0C276-5F64-4C28-95FC-A03F36D78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25109-B36A-4E31-B229-6257A9A9ABB5}"/>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207385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E26C5-C628-4EAE-B18F-32BE69138B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A7D48D-7720-4DA9-8AE4-3D95A87982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D75E8B-CE0F-4119-8149-B1474D1BAF48}"/>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5" name="Footer Placeholder 4">
            <a:extLst>
              <a:ext uri="{FF2B5EF4-FFF2-40B4-BE49-F238E27FC236}">
                <a16:creationId xmlns:a16="http://schemas.microsoft.com/office/drawing/2014/main" id="{2E99C5E3-4B3A-4551-BDE1-D928D15C62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1FE120-5CA0-4714-811E-3EE66E3ADE1E}"/>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3333525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4B53E-5A37-4200-B5BF-E44A48E8E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111153-2404-44A4-A99E-45C3F3F2C9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81BC96-4576-4ECD-9428-AC9D8F9323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DBF0F4-4D18-4F72-94B5-43EFCCDE24B3}"/>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6" name="Footer Placeholder 5">
            <a:extLst>
              <a:ext uri="{FF2B5EF4-FFF2-40B4-BE49-F238E27FC236}">
                <a16:creationId xmlns:a16="http://schemas.microsoft.com/office/drawing/2014/main" id="{7F512D34-BBFD-4707-BFFF-64AF0824BC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1653C6-DC7E-4666-87D8-31EF7329CC85}"/>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698539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1DBB9-3921-419E-A7B7-85B0DC4625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172E02-EE29-4309-AF4F-10BAA27EF8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32E2C3-AFBC-4259-90FC-DB35F397C2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6B5E8D-F82B-48AD-BADA-C2A084B8B7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A257FD-3C18-475C-B067-C14697DBFC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1E3210-E89E-4E84-8A8B-54A52A2FC94E}"/>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8" name="Footer Placeholder 7">
            <a:extLst>
              <a:ext uri="{FF2B5EF4-FFF2-40B4-BE49-F238E27FC236}">
                <a16:creationId xmlns:a16="http://schemas.microsoft.com/office/drawing/2014/main" id="{20E077A3-C7E5-4933-A27A-F5E316BF9A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0A45E7-8BC7-433D-B657-16AB2DDA6FA9}"/>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1578682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C3724-83F8-4BE4-9686-34FCB6944E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DAFA5F-7CF6-4724-BEC7-FBF1F7A9B0B5}"/>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4" name="Footer Placeholder 3">
            <a:extLst>
              <a:ext uri="{FF2B5EF4-FFF2-40B4-BE49-F238E27FC236}">
                <a16:creationId xmlns:a16="http://schemas.microsoft.com/office/drawing/2014/main" id="{9F6A02B7-4413-4CAC-9609-C0F4AE920A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7AE691-FB36-49EF-9EF5-A492573C5864}"/>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25669806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EA48D3-AE5B-4F2C-B9C5-E07F556A6E51}"/>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3" name="Footer Placeholder 2">
            <a:extLst>
              <a:ext uri="{FF2B5EF4-FFF2-40B4-BE49-F238E27FC236}">
                <a16:creationId xmlns:a16="http://schemas.microsoft.com/office/drawing/2014/main" id="{AB355871-AD1E-47D0-BD03-653AEB9E2F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FC8179-BF58-4040-AF9C-2343FCBFA870}"/>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1793666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7D03-378C-4891-8206-1CD4948AEF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62E626-AAEB-47D7-8599-BCAD72269E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D3FA6D-F568-43B4-958B-82CA97F2D2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494428-45CD-4C27-A22C-91C789763890}"/>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6" name="Footer Placeholder 5">
            <a:extLst>
              <a:ext uri="{FF2B5EF4-FFF2-40B4-BE49-F238E27FC236}">
                <a16:creationId xmlns:a16="http://schemas.microsoft.com/office/drawing/2014/main" id="{33FBC0EA-5FF1-4CD4-9F30-A89FD38C20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CA4F8F-3F5F-42D0-A715-18B06603F442}"/>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36383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2B7B1C-AA1B-46BB-981F-0E1DBE18D14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3442353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4675C-F8DC-4724-A2CB-3702E74AE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C74FE5-FCFA-439A-A275-C470A1B901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E39FCA-B88C-4753-A6AE-618F9425E8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CA0AF-630A-440A-81E1-5A531EB31023}"/>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6" name="Footer Placeholder 5">
            <a:extLst>
              <a:ext uri="{FF2B5EF4-FFF2-40B4-BE49-F238E27FC236}">
                <a16:creationId xmlns:a16="http://schemas.microsoft.com/office/drawing/2014/main" id="{C95BBAF6-3C17-4850-9D0F-784FEDEB1C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25E42-9C0A-4945-A719-D9CE63325A54}"/>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2700671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04FBF-24C6-4C56-A398-213CB269A7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F2B657-0104-47B4-80B2-A4C1BD6BC8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1253F6-CFA7-489C-825F-FFD4A6CA3BA3}"/>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5" name="Footer Placeholder 4">
            <a:extLst>
              <a:ext uri="{FF2B5EF4-FFF2-40B4-BE49-F238E27FC236}">
                <a16:creationId xmlns:a16="http://schemas.microsoft.com/office/drawing/2014/main" id="{9FFF1A36-E51E-4A6C-8C9E-B8E768955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59D72-844B-46C8-B30B-8046DB684F1A}"/>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23225604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47BF1B-C0CD-48E5-8E9C-59742814CA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0D4890-8118-4BAC-A94E-6DF1DD71C5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1F9C0-2CF5-4884-B82A-B83AED4A06C6}"/>
              </a:ext>
            </a:extLst>
          </p:cNvPr>
          <p:cNvSpPr>
            <a:spLocks noGrp="1"/>
          </p:cNvSpPr>
          <p:nvPr>
            <p:ph type="dt" sz="half" idx="10"/>
          </p:nvPr>
        </p:nvSpPr>
        <p:spPr/>
        <p:txBody>
          <a:bodyPr/>
          <a:lstStyle/>
          <a:p>
            <a:fld id="{C740A3E7-3675-4D3C-B512-421A7CBACBAE}" type="datetimeFigureOut">
              <a:rPr lang="en-US" smtClean="0"/>
              <a:t>1/26/2022</a:t>
            </a:fld>
            <a:endParaRPr lang="en-US"/>
          </a:p>
        </p:txBody>
      </p:sp>
      <p:sp>
        <p:nvSpPr>
          <p:cNvPr id="5" name="Footer Placeholder 4">
            <a:extLst>
              <a:ext uri="{FF2B5EF4-FFF2-40B4-BE49-F238E27FC236}">
                <a16:creationId xmlns:a16="http://schemas.microsoft.com/office/drawing/2014/main" id="{C8ED43F5-50D5-4E09-886B-F4451D074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5959D-9F3F-4CF0-A4AF-B4014AEC70EA}"/>
              </a:ext>
            </a:extLst>
          </p:cNvPr>
          <p:cNvSpPr>
            <a:spLocks noGrp="1"/>
          </p:cNvSpPr>
          <p:nvPr>
            <p:ph type="sldNum" sz="quarter" idx="12"/>
          </p:nvPr>
        </p:nvSpPr>
        <p:spPr/>
        <p:txBody>
          <a:bodyPr/>
          <a:lstStyle/>
          <a:p>
            <a:fld id="{AF325635-D683-44A1-9A23-F67B35BF97E7}" type="slidenum">
              <a:rPr lang="en-US" smtClean="0"/>
              <a:t>‹#›</a:t>
            </a:fld>
            <a:endParaRPr lang="en-US"/>
          </a:p>
        </p:txBody>
      </p:sp>
    </p:spTree>
    <p:extLst>
      <p:ext uri="{BB962C8B-B14F-4D97-AF65-F5344CB8AC3E}">
        <p14:creationId xmlns:p14="http://schemas.microsoft.com/office/powerpoint/2010/main" val="75195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2B7B1C-AA1B-46BB-981F-0E1DBE18D146}"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164936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2B7B1C-AA1B-46BB-981F-0E1DBE18D146}"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304695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2B7B1C-AA1B-46BB-981F-0E1DBE18D146}"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309823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2B7B1C-AA1B-46BB-981F-0E1DBE18D146}"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2421710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B7B1C-AA1B-46BB-981F-0E1DBE18D146}"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156636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2B7B1C-AA1B-46BB-981F-0E1DBE18D146}"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100140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2B7B1C-AA1B-46BB-981F-0E1DBE18D146}"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235DA-A81C-4E69-B165-C60B91B1E972}" type="slidenum">
              <a:rPr lang="en-US" smtClean="0"/>
              <a:t>‹#›</a:t>
            </a:fld>
            <a:endParaRPr lang="en-US"/>
          </a:p>
        </p:txBody>
      </p:sp>
    </p:spTree>
    <p:extLst>
      <p:ext uri="{BB962C8B-B14F-4D97-AF65-F5344CB8AC3E}">
        <p14:creationId xmlns:p14="http://schemas.microsoft.com/office/powerpoint/2010/main" val="21283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B7B1C-AA1B-46BB-981F-0E1DBE18D146}" type="datetimeFigureOut">
              <a:rPr lang="en-US" smtClean="0"/>
              <a:t>1/26/2022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235DA-A81C-4E69-B165-C60B91B1E972}" type="slidenum">
              <a:rPr lang="en-US" smtClean="0"/>
              <a:t>‹#›</a:t>
            </a:fld>
            <a:endParaRPr lang="en-US"/>
          </a:p>
        </p:txBody>
      </p:sp>
    </p:spTree>
    <p:extLst>
      <p:ext uri="{BB962C8B-B14F-4D97-AF65-F5344CB8AC3E}">
        <p14:creationId xmlns:p14="http://schemas.microsoft.com/office/powerpoint/2010/main" val="1836495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A10684-650D-4568-B050-707C43BC1E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6415D5-4C3A-45E3-8572-97A81A7E16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5767AF-5E6D-4792-B3A2-8B1EB921FF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40A3E7-3675-4D3C-B512-421A7CBACBAE}" type="datetimeFigureOut">
              <a:rPr lang="en-US" smtClean="0"/>
              <a:t>1/26/2022</a:t>
            </a:fld>
            <a:endParaRPr lang="en-US"/>
          </a:p>
        </p:txBody>
      </p:sp>
      <p:sp>
        <p:nvSpPr>
          <p:cNvPr id="5" name="Footer Placeholder 4">
            <a:extLst>
              <a:ext uri="{FF2B5EF4-FFF2-40B4-BE49-F238E27FC236}">
                <a16:creationId xmlns:a16="http://schemas.microsoft.com/office/drawing/2014/main" id="{3517E34C-A9D2-4C88-AF5C-AFFA1F538E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10B329-BAF4-4B07-BBD7-1DF99B5351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25635-D683-44A1-9A23-F67B35BF97E7}" type="slidenum">
              <a:rPr lang="en-US" smtClean="0"/>
              <a:t>‹#›</a:t>
            </a:fld>
            <a:endParaRPr lang="en-US"/>
          </a:p>
        </p:txBody>
      </p:sp>
    </p:spTree>
    <p:extLst>
      <p:ext uri="{BB962C8B-B14F-4D97-AF65-F5344CB8AC3E}">
        <p14:creationId xmlns:p14="http://schemas.microsoft.com/office/powerpoint/2010/main" val="38290996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matney@nacdd.org"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ECACB72-3535-4C1F-B618-F4CBD214F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090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0A3D1A4E-C061-4942-A1C4-1E146C918B9A}"/>
              </a:ext>
            </a:extLst>
          </p:cNvPr>
          <p:cNvSpPr>
            <a:spLocks noGrp="1"/>
          </p:cNvSpPr>
          <p:nvPr>
            <p:ph type="ctrTitle"/>
          </p:nvPr>
        </p:nvSpPr>
        <p:spPr>
          <a:xfrm>
            <a:off x="593954" y="581891"/>
            <a:ext cx="3771009" cy="3740727"/>
          </a:xfrm>
        </p:spPr>
        <p:txBody>
          <a:bodyPr>
            <a:normAutofit/>
          </a:bodyPr>
          <a:lstStyle/>
          <a:p>
            <a:pPr algn="l"/>
            <a:r>
              <a:rPr lang="en-US" sz="4200" dirty="0">
                <a:solidFill>
                  <a:schemeClr val="bg1"/>
                </a:solidFill>
              </a:rPr>
              <a:t>State/Territory Councils on Developmental Disabilities</a:t>
            </a:r>
            <a:br>
              <a:rPr lang="en-US" sz="4200" dirty="0">
                <a:solidFill>
                  <a:schemeClr val="bg1"/>
                </a:solidFill>
              </a:rPr>
            </a:br>
            <a:br>
              <a:rPr lang="en-US" sz="4200" dirty="0">
                <a:solidFill>
                  <a:schemeClr val="bg1"/>
                </a:solidFill>
              </a:rPr>
            </a:br>
            <a:r>
              <a:rPr lang="en-US" sz="4200" b="1" dirty="0">
                <a:solidFill>
                  <a:schemeClr val="bg1"/>
                </a:solidFill>
              </a:rPr>
              <a:t>Systems Change</a:t>
            </a:r>
          </a:p>
        </p:txBody>
      </p:sp>
      <p:sp>
        <p:nvSpPr>
          <p:cNvPr id="5" name="Subtitle 4">
            <a:extLst>
              <a:ext uri="{FF2B5EF4-FFF2-40B4-BE49-F238E27FC236}">
                <a16:creationId xmlns:a16="http://schemas.microsoft.com/office/drawing/2014/main" id="{9B4D7775-7139-4E4B-A48E-C33C147405AE}"/>
              </a:ext>
            </a:extLst>
          </p:cNvPr>
          <p:cNvSpPr>
            <a:spLocks noGrp="1"/>
          </p:cNvSpPr>
          <p:nvPr>
            <p:ph type="subTitle" idx="1"/>
          </p:nvPr>
        </p:nvSpPr>
        <p:spPr>
          <a:xfrm>
            <a:off x="593954" y="4533020"/>
            <a:ext cx="3771009" cy="1612930"/>
          </a:xfrm>
        </p:spPr>
        <p:txBody>
          <a:bodyPr>
            <a:normAutofit/>
          </a:bodyPr>
          <a:lstStyle/>
          <a:p>
            <a:pPr algn="l"/>
            <a:r>
              <a:rPr lang="en-US" b="1" dirty="0">
                <a:solidFill>
                  <a:schemeClr val="accent1">
                    <a:lumMod val="20000"/>
                    <a:lumOff val="80000"/>
                  </a:schemeClr>
                </a:solidFill>
              </a:rPr>
              <a:t>Basic information for Members, Staff, and other Stakeholders </a:t>
            </a:r>
          </a:p>
        </p:txBody>
      </p:sp>
      <p:pic>
        <p:nvPicPr>
          <p:cNvPr id="6" name="Picture 5" descr="ITACC logo in red and yellow">
            <a:extLst>
              <a:ext uri="{FF2B5EF4-FFF2-40B4-BE49-F238E27FC236}">
                <a16:creationId xmlns:a16="http://schemas.microsoft.com/office/drawing/2014/main" id="{4897B786-FF38-478C-A33E-2B8F381C4426}"/>
              </a:ext>
            </a:extLst>
          </p:cNvPr>
          <p:cNvPicPr>
            <a:picLocks noChangeAspect="1"/>
          </p:cNvPicPr>
          <p:nvPr/>
        </p:nvPicPr>
        <p:blipFill>
          <a:blip r:embed="rId3"/>
          <a:stretch>
            <a:fillRect/>
          </a:stretch>
        </p:blipFill>
        <p:spPr>
          <a:xfrm>
            <a:off x="5603027" y="1533252"/>
            <a:ext cx="5881662" cy="3661336"/>
          </a:xfrm>
          <a:prstGeom prst="rect">
            <a:avLst/>
          </a:prstGeom>
        </p:spPr>
      </p:pic>
    </p:spTree>
    <p:extLst>
      <p:ext uri="{BB962C8B-B14F-4D97-AF65-F5344CB8AC3E}">
        <p14:creationId xmlns:p14="http://schemas.microsoft.com/office/powerpoint/2010/main" val="2868228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FF30D-8EE0-4E5E-A24B-6DC2AEC06ED0}"/>
              </a:ext>
            </a:extLst>
          </p:cNvPr>
          <p:cNvSpPr>
            <a:spLocks noGrp="1"/>
          </p:cNvSpPr>
          <p:nvPr>
            <p:ph type="title"/>
          </p:nvPr>
        </p:nvSpPr>
        <p:spPr>
          <a:xfrm>
            <a:off x="838200" y="365126"/>
            <a:ext cx="10515600" cy="934286"/>
          </a:xfrm>
        </p:spPr>
        <p:txBody>
          <a:bodyPr anchor="b">
            <a:normAutofit/>
          </a:bodyPr>
          <a:lstStyle/>
          <a:p>
            <a:r>
              <a:rPr lang="en-US" sz="3600" dirty="0"/>
              <a:t>Examples of ways Councils do systems change work</a:t>
            </a:r>
          </a:p>
        </p:txBody>
      </p:sp>
      <p:graphicFrame>
        <p:nvGraphicFramePr>
          <p:cNvPr id="5" name="Content Placeholder 2" descr="Graphic icons to describe collaboration, strategic partnerships, providing funding, and assigning council staff to systems change work.">
            <a:extLst>
              <a:ext uri="{FF2B5EF4-FFF2-40B4-BE49-F238E27FC236}">
                <a16:creationId xmlns:a16="http://schemas.microsoft.com/office/drawing/2014/main" id="{247DD6FD-8DB3-4569-A85B-E05FDE9CB1BB}"/>
              </a:ext>
            </a:extLst>
          </p:cNvPr>
          <p:cNvGraphicFramePr>
            <a:graphicFrameLocks noGrp="1"/>
          </p:cNvGraphicFramePr>
          <p:nvPr>
            <p:ph idx="1"/>
          </p:nvPr>
        </p:nvGraphicFramePr>
        <p:xfrm>
          <a:off x="838200" y="1620253"/>
          <a:ext cx="10515600" cy="45567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5312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551046E-75AE-44A7-80CD-ACA7F69EF5C8}"/>
              </a:ext>
            </a:extLst>
          </p:cNvPr>
          <p:cNvSpPr>
            <a:spLocks noGrp="1"/>
          </p:cNvSpPr>
          <p:nvPr>
            <p:ph type="title"/>
          </p:nvPr>
        </p:nvSpPr>
        <p:spPr>
          <a:xfrm>
            <a:off x="1137036" y="548640"/>
            <a:ext cx="9543405" cy="1188720"/>
          </a:xfrm>
        </p:spPr>
        <p:txBody>
          <a:bodyPr>
            <a:normAutofit/>
          </a:bodyPr>
          <a:lstStyle/>
          <a:p>
            <a:r>
              <a:rPr lang="en-US">
                <a:solidFill>
                  <a:schemeClr val="tx1">
                    <a:lumMod val="85000"/>
                    <a:lumOff val="15000"/>
                  </a:schemeClr>
                </a:solidFill>
              </a:rPr>
              <a:t>Strategies and Activities</a:t>
            </a:r>
          </a:p>
        </p:txBody>
      </p:sp>
      <p:sp>
        <p:nvSpPr>
          <p:cNvPr id="3" name="Content Placeholder 2">
            <a:extLst>
              <a:ext uri="{FF2B5EF4-FFF2-40B4-BE49-F238E27FC236}">
                <a16:creationId xmlns:a16="http://schemas.microsoft.com/office/drawing/2014/main" id="{A90DCDB2-2BEC-45BB-AFBA-81ED8419F718}"/>
              </a:ext>
            </a:extLst>
          </p:cNvPr>
          <p:cNvSpPr>
            <a:spLocks noGrp="1"/>
          </p:cNvSpPr>
          <p:nvPr>
            <p:ph idx="1"/>
          </p:nvPr>
        </p:nvSpPr>
        <p:spPr>
          <a:xfrm>
            <a:off x="1137036" y="2431765"/>
            <a:ext cx="10162335" cy="3681652"/>
          </a:xfrm>
        </p:spPr>
        <p:txBody>
          <a:bodyPr anchor="ctr">
            <a:normAutofit/>
          </a:bodyPr>
          <a:lstStyle/>
          <a:p>
            <a:r>
              <a:rPr lang="en-US" sz="2400" dirty="0">
                <a:solidFill>
                  <a:schemeClr val="tx1">
                    <a:lumMod val="85000"/>
                    <a:lumOff val="15000"/>
                  </a:schemeClr>
                </a:solidFill>
              </a:rPr>
              <a:t>A strategy is a way to achieve something.</a:t>
            </a:r>
          </a:p>
          <a:p>
            <a:r>
              <a:rPr lang="en-US" sz="2400" dirty="0">
                <a:solidFill>
                  <a:schemeClr val="tx1">
                    <a:lumMod val="85000"/>
                    <a:lumOff val="15000"/>
                  </a:schemeClr>
                </a:solidFill>
              </a:rPr>
              <a:t>Activities are actions taken within a strategy.</a:t>
            </a:r>
          </a:p>
          <a:p>
            <a:pPr marL="457200" lvl="1" indent="0">
              <a:buNone/>
            </a:pPr>
            <a:endParaRPr lang="en-US" dirty="0">
              <a:solidFill>
                <a:schemeClr val="tx1">
                  <a:lumMod val="85000"/>
                  <a:lumOff val="15000"/>
                </a:schemeClr>
              </a:solidFill>
            </a:endParaRPr>
          </a:p>
          <a:p>
            <a:pPr marL="457200" lvl="1" indent="0">
              <a:buNone/>
            </a:pPr>
            <a:endParaRPr lang="en-US" dirty="0">
              <a:solidFill>
                <a:schemeClr val="tx1">
                  <a:lumMod val="85000"/>
                  <a:lumOff val="15000"/>
                </a:schemeClr>
              </a:solidFill>
            </a:endParaRPr>
          </a:p>
          <a:p>
            <a:pPr marL="457200" lvl="1" indent="0">
              <a:buNone/>
            </a:pPr>
            <a:r>
              <a:rPr lang="en-US" dirty="0">
                <a:solidFill>
                  <a:schemeClr val="tx1">
                    <a:lumMod val="85000"/>
                    <a:lumOff val="15000"/>
                  </a:schemeClr>
                </a:solidFill>
              </a:rPr>
              <a:t>Example:  ‘Educate community members’ is a strategy and an activity under this strategy can be ‘providing training and awareness activities to help community members understand how the problem impacts people with developmental disabilities and their families.’</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238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32A7B-A1E3-45FE-B307-C03FDF81926B}"/>
              </a:ext>
            </a:extLst>
          </p:cNvPr>
          <p:cNvSpPr>
            <a:spLocks noGrp="1"/>
          </p:cNvSpPr>
          <p:nvPr>
            <p:ph type="title"/>
          </p:nvPr>
        </p:nvSpPr>
        <p:spPr/>
        <p:txBody>
          <a:bodyPr anchor="b">
            <a:normAutofit/>
          </a:bodyPr>
          <a:lstStyle/>
          <a:p>
            <a:r>
              <a:rPr lang="en-US" sz="8000" dirty="0">
                <a:solidFill>
                  <a:schemeClr val="tx1">
                    <a:lumMod val="85000"/>
                    <a:lumOff val="15000"/>
                  </a:schemeClr>
                </a:solidFill>
              </a:rPr>
              <a:t>Quiz 3</a:t>
            </a:r>
          </a:p>
        </p:txBody>
      </p:sp>
      <p:sp>
        <p:nvSpPr>
          <p:cNvPr id="3" name="Content Placeholder 2">
            <a:extLst>
              <a:ext uri="{FF2B5EF4-FFF2-40B4-BE49-F238E27FC236}">
                <a16:creationId xmlns:a16="http://schemas.microsoft.com/office/drawing/2014/main" id="{B42EDC4D-D824-4EC8-9A4F-1C213E63544D}"/>
              </a:ext>
            </a:extLst>
          </p:cNvPr>
          <p:cNvSpPr>
            <a:spLocks noGrp="1"/>
          </p:cNvSpPr>
          <p:nvPr>
            <p:ph idx="1"/>
          </p:nvPr>
        </p:nvSpPr>
        <p:spPr/>
        <p:txBody>
          <a:bodyPr anchor="ctr">
            <a:normAutofit/>
          </a:bodyPr>
          <a:lstStyle/>
          <a:p>
            <a:pPr marL="0" indent="0">
              <a:buNone/>
            </a:pPr>
            <a:r>
              <a:rPr lang="en-US" sz="3600" dirty="0"/>
              <a:t>Fill in the Blanks</a:t>
            </a:r>
          </a:p>
          <a:p>
            <a:pPr marL="0" indent="0">
              <a:buNone/>
            </a:pPr>
            <a:endParaRPr lang="en-US" sz="3600" dirty="0"/>
          </a:p>
          <a:p>
            <a:pPr marL="0" indent="0">
              <a:buNone/>
            </a:pPr>
            <a:r>
              <a:rPr lang="en-US" sz="3600" dirty="0"/>
              <a:t>Councils can use _______ and ______ to improve policies and the way a program works and change thinking.</a:t>
            </a:r>
          </a:p>
        </p:txBody>
      </p:sp>
    </p:spTree>
    <p:extLst>
      <p:ext uri="{BB962C8B-B14F-4D97-AF65-F5344CB8AC3E}">
        <p14:creationId xmlns:p14="http://schemas.microsoft.com/office/powerpoint/2010/main" val="341097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3438-3F47-48EE-B7C8-BB523FC34EAB}"/>
              </a:ext>
            </a:extLst>
          </p:cNvPr>
          <p:cNvSpPr>
            <a:spLocks noGrp="1"/>
          </p:cNvSpPr>
          <p:nvPr>
            <p:ph type="title"/>
          </p:nvPr>
        </p:nvSpPr>
        <p:spPr>
          <a:xfrm>
            <a:off x="838200" y="184484"/>
            <a:ext cx="10515600" cy="745958"/>
          </a:xfrm>
        </p:spPr>
        <p:txBody>
          <a:bodyPr>
            <a:normAutofit/>
          </a:bodyPr>
          <a:lstStyle/>
          <a:p>
            <a:r>
              <a:rPr lang="en-US" sz="3600" dirty="0"/>
              <a:t>Examples of strategies and activities</a:t>
            </a:r>
          </a:p>
        </p:txBody>
      </p:sp>
      <p:graphicFrame>
        <p:nvGraphicFramePr>
          <p:cNvPr id="5" name="Content Placeholder 2" descr="Boxes with icons that describe strategies and activities for capacity building, knowledge development, awareness and action, and building community and connections.">
            <a:extLst>
              <a:ext uri="{FF2B5EF4-FFF2-40B4-BE49-F238E27FC236}">
                <a16:creationId xmlns:a16="http://schemas.microsoft.com/office/drawing/2014/main" id="{D172DA43-5955-458E-800D-2BDA93BBBABC}"/>
              </a:ext>
            </a:extLst>
          </p:cNvPr>
          <p:cNvGraphicFramePr>
            <a:graphicFrameLocks noGrp="1"/>
          </p:cNvGraphicFramePr>
          <p:nvPr>
            <p:ph idx="1"/>
            <p:extLst>
              <p:ext uri="{D42A27DB-BD31-4B8C-83A1-F6EECF244321}">
                <p14:modId xmlns:p14="http://schemas.microsoft.com/office/powerpoint/2010/main" val="421593720"/>
              </p:ext>
            </p:extLst>
          </p:nvPr>
        </p:nvGraphicFramePr>
        <p:xfrm>
          <a:off x="368968" y="930442"/>
          <a:ext cx="10984832" cy="5743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4595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CAF1-1981-4480-91B4-DA37673E64CB}"/>
              </a:ext>
            </a:extLst>
          </p:cNvPr>
          <p:cNvSpPr>
            <a:spLocks noGrp="1"/>
          </p:cNvSpPr>
          <p:nvPr>
            <p:ph type="title"/>
          </p:nvPr>
        </p:nvSpPr>
        <p:spPr/>
        <p:txBody>
          <a:bodyPr/>
          <a:lstStyle/>
          <a:p>
            <a:r>
              <a:rPr lang="en-US" dirty="0"/>
              <a:t>Quiz 4</a:t>
            </a:r>
          </a:p>
        </p:txBody>
      </p:sp>
      <p:sp>
        <p:nvSpPr>
          <p:cNvPr id="3" name="Content Placeholder 2">
            <a:extLst>
              <a:ext uri="{FF2B5EF4-FFF2-40B4-BE49-F238E27FC236}">
                <a16:creationId xmlns:a16="http://schemas.microsoft.com/office/drawing/2014/main" id="{397D161C-5AC1-4B37-8F4A-6670129BE7EF}"/>
              </a:ext>
            </a:extLst>
          </p:cNvPr>
          <p:cNvSpPr>
            <a:spLocks noGrp="1"/>
          </p:cNvSpPr>
          <p:nvPr>
            <p:ph idx="1"/>
          </p:nvPr>
        </p:nvSpPr>
        <p:spPr/>
        <p:txBody>
          <a:bodyPr/>
          <a:lstStyle/>
          <a:p>
            <a:r>
              <a:rPr lang="en-US" dirty="0"/>
              <a:t>A strategy is:</a:t>
            </a:r>
          </a:p>
          <a:p>
            <a:pPr marL="457200" lvl="1" indent="0">
              <a:buNone/>
            </a:pPr>
            <a:r>
              <a:rPr lang="en-US" dirty="0"/>
              <a:t>a) A broad concept or approach</a:t>
            </a:r>
          </a:p>
          <a:p>
            <a:pPr marL="457200" lvl="1" indent="0">
              <a:buNone/>
            </a:pPr>
            <a:r>
              <a:rPr lang="en-US" dirty="0"/>
              <a:t>b) A general direction to achieve something</a:t>
            </a:r>
          </a:p>
          <a:p>
            <a:pPr marL="457200" lvl="1" indent="0">
              <a:buNone/>
            </a:pPr>
            <a:r>
              <a:rPr lang="en-US" dirty="0"/>
              <a:t>c)  Both a and b</a:t>
            </a:r>
          </a:p>
          <a:p>
            <a:pPr lvl="1"/>
            <a:endParaRPr lang="en-US" dirty="0"/>
          </a:p>
          <a:p>
            <a:pPr lvl="1"/>
            <a:endParaRPr lang="en-US" dirty="0"/>
          </a:p>
          <a:p>
            <a:r>
              <a:rPr lang="en-US" dirty="0"/>
              <a:t>True or False</a:t>
            </a:r>
          </a:p>
          <a:p>
            <a:pPr lvl="1"/>
            <a:r>
              <a:rPr lang="en-US" dirty="0"/>
              <a:t>An activity is an action taken under a strategy.</a:t>
            </a:r>
          </a:p>
          <a:p>
            <a:pPr lvl="1"/>
            <a:endParaRPr lang="en-US" dirty="0"/>
          </a:p>
        </p:txBody>
      </p:sp>
    </p:spTree>
    <p:extLst>
      <p:ext uri="{BB962C8B-B14F-4D97-AF65-F5344CB8AC3E}">
        <p14:creationId xmlns:p14="http://schemas.microsoft.com/office/powerpoint/2010/main" val="661930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B5D6BBF3-AD9E-4F67-B8F2-E6127CB646F6}"/>
              </a:ext>
            </a:extLst>
          </p:cNvPr>
          <p:cNvSpPr>
            <a:spLocks noGrp="1"/>
          </p:cNvSpPr>
          <p:nvPr>
            <p:ph type="title"/>
          </p:nvPr>
        </p:nvSpPr>
        <p:spPr>
          <a:xfrm>
            <a:off x="836675" y="340620"/>
            <a:ext cx="10515600" cy="814412"/>
          </a:xfrm>
        </p:spPr>
        <p:txBody>
          <a:bodyPr>
            <a:normAutofit/>
          </a:bodyPr>
          <a:lstStyle/>
          <a:p>
            <a:pPr algn="ctr"/>
            <a:r>
              <a:rPr lang="en-US" sz="3600" dirty="0"/>
              <a:t>Big system example: Childcare </a:t>
            </a:r>
          </a:p>
        </p:txBody>
      </p:sp>
      <p:graphicFrame>
        <p:nvGraphicFramePr>
          <p:cNvPr id="9" name="Content Placeholder 6" descr="Graphic showing progress starting with Problem, Change in thinking, change policy, regulation, outcomes for people working in the system, impact for people with ID/DD and their families.&#10;">
            <a:extLst>
              <a:ext uri="{FF2B5EF4-FFF2-40B4-BE49-F238E27FC236}">
                <a16:creationId xmlns:a16="http://schemas.microsoft.com/office/drawing/2014/main" id="{993A0C5C-1F7A-46ED-AD01-B26BF3FE4760}"/>
              </a:ext>
            </a:extLst>
          </p:cNvPr>
          <p:cNvGraphicFramePr>
            <a:graphicFrameLocks noGrp="1"/>
          </p:cNvGraphicFramePr>
          <p:nvPr>
            <p:ph idx="1"/>
            <p:extLst>
              <p:ext uri="{D42A27DB-BD31-4B8C-83A1-F6EECF244321}">
                <p14:modId xmlns:p14="http://schemas.microsoft.com/office/powerpoint/2010/main" val="2625732836"/>
              </p:ext>
            </p:extLst>
          </p:nvPr>
        </p:nvGraphicFramePr>
        <p:xfrm>
          <a:off x="263190" y="1010653"/>
          <a:ext cx="11415713" cy="51457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4926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A3B136-8F93-42FC-841B-472DD9D962D8}"/>
              </a:ext>
            </a:extLst>
          </p:cNvPr>
          <p:cNvSpPr>
            <a:spLocks noGrp="1"/>
          </p:cNvSpPr>
          <p:nvPr>
            <p:ph type="title"/>
          </p:nvPr>
        </p:nvSpPr>
        <p:spPr>
          <a:xfrm>
            <a:off x="838200" y="365125"/>
            <a:ext cx="10515600" cy="677863"/>
          </a:xfrm>
        </p:spPr>
        <p:txBody>
          <a:bodyPr>
            <a:normAutofit/>
          </a:bodyPr>
          <a:lstStyle/>
          <a:p>
            <a:r>
              <a:rPr lang="en-US" sz="3600" dirty="0"/>
              <a:t>Small system example: Fitness Center</a:t>
            </a:r>
          </a:p>
        </p:txBody>
      </p:sp>
      <p:graphicFrame>
        <p:nvGraphicFramePr>
          <p:cNvPr id="7" name="Content Placeholder 6" descr="Progress graphic showing Problem, change thinking, change policy, outcomes for people working in the system and impact for people with ID/DD and their families.">
            <a:extLst>
              <a:ext uri="{FF2B5EF4-FFF2-40B4-BE49-F238E27FC236}">
                <a16:creationId xmlns:a16="http://schemas.microsoft.com/office/drawing/2014/main" id="{03E9C5B8-5085-4E02-AFF9-3342DB82B6A8}"/>
              </a:ext>
            </a:extLst>
          </p:cNvPr>
          <p:cNvGraphicFramePr>
            <a:graphicFrameLocks noGrp="1"/>
          </p:cNvGraphicFramePr>
          <p:nvPr>
            <p:ph idx="1"/>
            <p:extLst>
              <p:ext uri="{D42A27DB-BD31-4B8C-83A1-F6EECF244321}">
                <p14:modId xmlns:p14="http://schemas.microsoft.com/office/powerpoint/2010/main" val="949794097"/>
              </p:ext>
            </p:extLst>
          </p:nvPr>
        </p:nvGraphicFramePr>
        <p:xfrm>
          <a:off x="838200" y="1571626"/>
          <a:ext cx="10515600" cy="34432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3620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EF931-9FF2-4E4C-84A3-C34EECFE5763}"/>
              </a:ext>
            </a:extLst>
          </p:cNvPr>
          <p:cNvSpPr>
            <a:spLocks noGrp="1"/>
          </p:cNvSpPr>
          <p:nvPr>
            <p:ph type="title"/>
          </p:nvPr>
        </p:nvSpPr>
        <p:spPr>
          <a:xfrm>
            <a:off x="838200" y="365126"/>
            <a:ext cx="10515600" cy="794204"/>
          </a:xfrm>
        </p:spPr>
        <p:txBody>
          <a:bodyPr/>
          <a:lstStyle/>
          <a:p>
            <a:r>
              <a:rPr lang="en-US" dirty="0"/>
              <a:t>Example: Information and Referral Center</a:t>
            </a:r>
          </a:p>
        </p:txBody>
      </p:sp>
      <p:graphicFrame>
        <p:nvGraphicFramePr>
          <p:cNvPr id="4" name="Content Placeholder 3" descr="Example of Information and Referral Center - &#10;Problem - lack of centralized disability information&#10;change thinking - Introduce evidence-based best practices about information and referral&#10;Shift Money - Interagency agreements signed to jointly fund the Center&#10;Impact for People with ID/DD - people can find disability information and resources in one place; it increases people getting services&#10;Outcomes for people working in the system - decreases duplication efforts, increases collaboration, less money spent on maintaining separate information and referral centers.">
            <a:extLst>
              <a:ext uri="{FF2B5EF4-FFF2-40B4-BE49-F238E27FC236}">
                <a16:creationId xmlns:a16="http://schemas.microsoft.com/office/drawing/2014/main" id="{D8F2EDE2-F188-430D-A1ED-76A85A16C911}"/>
              </a:ext>
            </a:extLst>
          </p:cNvPr>
          <p:cNvGraphicFramePr>
            <a:graphicFrameLocks noGrp="1"/>
          </p:cNvGraphicFramePr>
          <p:nvPr>
            <p:ph idx="1"/>
            <p:extLst>
              <p:ext uri="{D42A27DB-BD31-4B8C-83A1-F6EECF244321}">
                <p14:modId xmlns:p14="http://schemas.microsoft.com/office/powerpoint/2010/main" val="3788068625"/>
              </p:ext>
            </p:extLst>
          </p:nvPr>
        </p:nvGraphicFramePr>
        <p:xfrm>
          <a:off x="478970" y="495755"/>
          <a:ext cx="10515600" cy="63622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2744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6F6C4-8221-49DF-AFA6-BBE4D20AA467}"/>
              </a:ext>
            </a:extLst>
          </p:cNvPr>
          <p:cNvSpPr>
            <a:spLocks noGrp="1"/>
          </p:cNvSpPr>
          <p:nvPr>
            <p:ph type="title"/>
          </p:nvPr>
        </p:nvSpPr>
        <p:spPr/>
        <p:txBody>
          <a:bodyPr/>
          <a:lstStyle/>
          <a:p>
            <a:r>
              <a:rPr lang="en-US" dirty="0"/>
              <a:t>Example: Supported Decision Making</a:t>
            </a:r>
          </a:p>
        </p:txBody>
      </p:sp>
      <p:graphicFrame>
        <p:nvGraphicFramePr>
          <p:cNvPr id="4" name="Content Placeholder 3" descr="Example of supported decision making&#10;problem - guardianship is the only way to help people with ID/DD make decisions&#10;Change thinking - introduce best practice training about supported decision making as another way to help people make decisions&#10;change the law - to recognize supported decision making agreements as legally ok&#10;change policies and procedures - to approve using money from self-directed budgets for SD facilitation&#10;Impact for people with ID/DD - people can control their services and budgets&#10;Outcomes for people working in the system - will help workers support people with ID/DD to be more self-determined.">
            <a:extLst>
              <a:ext uri="{FF2B5EF4-FFF2-40B4-BE49-F238E27FC236}">
                <a16:creationId xmlns:a16="http://schemas.microsoft.com/office/drawing/2014/main" id="{F4EDEB7F-D8DC-4586-9612-548792A80E45}"/>
              </a:ext>
            </a:extLst>
          </p:cNvPr>
          <p:cNvGraphicFramePr>
            <a:graphicFrameLocks noGrp="1"/>
          </p:cNvGraphicFramePr>
          <p:nvPr>
            <p:ph idx="1"/>
            <p:extLst>
              <p:ext uri="{D42A27DB-BD31-4B8C-83A1-F6EECF244321}">
                <p14:modId xmlns:p14="http://schemas.microsoft.com/office/powerpoint/2010/main" val="362291747"/>
              </p:ext>
            </p:extLst>
          </p:nvPr>
        </p:nvGraphicFramePr>
        <p:xfrm>
          <a:off x="0" y="533399"/>
          <a:ext cx="11807687" cy="5959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8387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4BC8E9-C4E3-44CE-A1DB-B24A68A55D7D}"/>
              </a:ext>
            </a:extLst>
          </p:cNvPr>
          <p:cNvSpPr>
            <a:spLocks noGrp="1"/>
          </p:cNvSpPr>
          <p:nvPr>
            <p:ph type="title"/>
          </p:nvPr>
        </p:nvSpPr>
        <p:spPr>
          <a:xfrm>
            <a:off x="621792" y="1161288"/>
            <a:ext cx="3602736" cy="4526280"/>
          </a:xfrm>
        </p:spPr>
        <p:txBody>
          <a:bodyPr>
            <a:normAutofit/>
          </a:bodyPr>
          <a:lstStyle/>
          <a:p>
            <a:r>
              <a:rPr lang="en-US" sz="4000"/>
              <a:t>How long does systems change take?</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6" name="Content Placeholder 2" descr="Box with three answers&#10;There is no set answer; it depends on the effort; all efforts should include goals and timelines for the work.">
            <a:extLst>
              <a:ext uri="{FF2B5EF4-FFF2-40B4-BE49-F238E27FC236}">
                <a16:creationId xmlns:a16="http://schemas.microsoft.com/office/drawing/2014/main" id="{30D093AE-E2D7-4B99-A4CA-19FDB75B8FA4}"/>
              </a:ext>
            </a:extLst>
          </p:cNvPr>
          <p:cNvGraphicFramePr>
            <a:graphicFrameLocks noGrp="1"/>
          </p:cNvGraphicFramePr>
          <p:nvPr>
            <p:ph idx="1"/>
            <p:extLst>
              <p:ext uri="{D42A27DB-BD31-4B8C-83A1-F6EECF244321}">
                <p14:modId xmlns:p14="http://schemas.microsoft.com/office/powerpoint/2010/main" val="59925282"/>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623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535223F-BAAC-4607-942C-532558F8A6DA}"/>
              </a:ext>
            </a:extLst>
          </p:cNvPr>
          <p:cNvSpPr>
            <a:spLocks noGrp="1"/>
          </p:cNvSpPr>
          <p:nvPr>
            <p:ph type="title"/>
          </p:nvPr>
        </p:nvSpPr>
        <p:spPr>
          <a:xfrm>
            <a:off x="777240" y="731519"/>
            <a:ext cx="2845191" cy="3237579"/>
          </a:xfrm>
        </p:spPr>
        <p:txBody>
          <a:bodyPr>
            <a:normAutofit/>
          </a:bodyPr>
          <a:lstStyle/>
          <a:p>
            <a:r>
              <a:rPr lang="en-US" sz="3800" dirty="0">
                <a:solidFill>
                  <a:srgbClr val="FFFFFF"/>
                </a:solidFill>
              </a:rPr>
              <a:t>What is systems change?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5AD8C7-EE83-4EB1-B414-401E20C3E4E2}"/>
              </a:ext>
            </a:extLst>
          </p:cNvPr>
          <p:cNvSpPr>
            <a:spLocks noGrp="1"/>
          </p:cNvSpPr>
          <p:nvPr>
            <p:ph idx="1"/>
          </p:nvPr>
        </p:nvSpPr>
        <p:spPr>
          <a:xfrm>
            <a:off x="4379709" y="686862"/>
            <a:ext cx="7037591" cy="5475129"/>
          </a:xfrm>
        </p:spPr>
        <p:txBody>
          <a:bodyPr anchor="ctr">
            <a:normAutofit/>
          </a:bodyPr>
          <a:lstStyle/>
          <a:p>
            <a:r>
              <a:rPr lang="en-US" sz="2600"/>
              <a:t>Systems change is about people working together to change policies, programs, and resources.</a:t>
            </a:r>
          </a:p>
          <a:p>
            <a:endParaRPr lang="en-US" sz="2600"/>
          </a:p>
          <a:p>
            <a:r>
              <a:rPr lang="en-US" sz="2600"/>
              <a:t>These changes will cause positive and helpful outcomes for people with developmental disabilities and their families.</a:t>
            </a:r>
          </a:p>
          <a:p>
            <a:endParaRPr lang="en-US" sz="2600"/>
          </a:p>
          <a:p>
            <a:endParaRPr lang="en-US" sz="2600"/>
          </a:p>
        </p:txBody>
      </p:sp>
    </p:spTree>
    <p:extLst>
      <p:ext uri="{BB962C8B-B14F-4D97-AF65-F5344CB8AC3E}">
        <p14:creationId xmlns:p14="http://schemas.microsoft.com/office/powerpoint/2010/main" val="3650793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8171B-3472-463E-8D73-EB3C2E0DDD39}"/>
              </a:ext>
            </a:extLst>
          </p:cNvPr>
          <p:cNvSpPr>
            <a:spLocks noGrp="1"/>
          </p:cNvSpPr>
          <p:nvPr>
            <p:ph type="title"/>
          </p:nvPr>
        </p:nvSpPr>
        <p:spPr>
          <a:xfrm>
            <a:off x="838200" y="365126"/>
            <a:ext cx="10515600" cy="710640"/>
          </a:xfrm>
          <a:solidFill>
            <a:schemeClr val="accent1">
              <a:lumMod val="20000"/>
              <a:lumOff val="80000"/>
            </a:schemeClr>
          </a:solidFill>
        </p:spPr>
        <p:txBody>
          <a:bodyPr>
            <a:normAutofit/>
          </a:bodyPr>
          <a:lstStyle/>
          <a:p>
            <a:r>
              <a:rPr lang="en-US" sz="3600" dirty="0"/>
              <a:t>Feedback information</a:t>
            </a:r>
          </a:p>
        </p:txBody>
      </p:sp>
      <p:sp>
        <p:nvSpPr>
          <p:cNvPr id="3" name="Content Placeholder 2">
            <a:extLst>
              <a:ext uri="{FF2B5EF4-FFF2-40B4-BE49-F238E27FC236}">
                <a16:creationId xmlns:a16="http://schemas.microsoft.com/office/drawing/2014/main" id="{6F452457-D161-4F14-A104-6749626AB2DA}"/>
              </a:ext>
            </a:extLst>
          </p:cNvPr>
          <p:cNvSpPr>
            <a:spLocks noGrp="1"/>
          </p:cNvSpPr>
          <p:nvPr>
            <p:ph idx="1"/>
          </p:nvPr>
        </p:nvSpPr>
        <p:spPr>
          <a:xfrm>
            <a:off x="838200" y="1244600"/>
            <a:ext cx="10515600" cy="5443538"/>
          </a:xfrm>
          <a:solidFill>
            <a:schemeClr val="accent1">
              <a:lumMod val="20000"/>
              <a:lumOff val="80000"/>
            </a:schemeClr>
          </a:solidFill>
        </p:spPr>
        <p:txBody>
          <a:bodyPr>
            <a:normAutofit fontScale="62500" lnSpcReduction="20000"/>
          </a:bodyPr>
          <a:lstStyle/>
          <a:p>
            <a:r>
              <a:rPr lang="en-US" sz="3200" b="1" dirty="0"/>
              <a:t>Do you have a better understanding about what systems change is?</a:t>
            </a:r>
          </a:p>
          <a:p>
            <a:pPr marL="0" indent="0">
              <a:buNone/>
            </a:pPr>
            <a:endParaRPr lang="en-US" sz="3200" b="1" dirty="0"/>
          </a:p>
          <a:p>
            <a:r>
              <a:rPr lang="en-US" sz="3200" b="1" dirty="0"/>
              <a:t>Do you have a better understanding about why systems change is needed?</a:t>
            </a:r>
          </a:p>
          <a:p>
            <a:pPr marL="0" indent="0">
              <a:buNone/>
            </a:pPr>
            <a:endParaRPr lang="en-US" sz="3200" b="1" dirty="0"/>
          </a:p>
          <a:p>
            <a:r>
              <a:rPr lang="en-US" sz="3200" b="1" dirty="0"/>
              <a:t>Do you have a better understanding about the different types of systems?</a:t>
            </a:r>
          </a:p>
          <a:p>
            <a:pPr marL="0" indent="0">
              <a:buNone/>
            </a:pPr>
            <a:endParaRPr lang="en-US" sz="3200" b="1" dirty="0"/>
          </a:p>
          <a:p>
            <a:r>
              <a:rPr lang="en-US" sz="3200" b="1" dirty="0"/>
              <a:t>The examples of systems change efforts helped me see the ways systems change happens.</a:t>
            </a:r>
          </a:p>
          <a:p>
            <a:pPr marL="0" indent="0">
              <a:buNone/>
            </a:pPr>
            <a:endParaRPr lang="en-US" sz="3200" b="1" dirty="0"/>
          </a:p>
          <a:p>
            <a:r>
              <a:rPr lang="en-US" sz="3200" b="1" dirty="0"/>
              <a:t>Is there anything about systems change you wanted to know that we did not cover?</a:t>
            </a:r>
          </a:p>
          <a:p>
            <a:pPr marL="0" indent="0">
              <a:buNone/>
            </a:pPr>
            <a:endParaRPr lang="en-US" sz="3200" b="1" dirty="0"/>
          </a:p>
          <a:p>
            <a:r>
              <a:rPr lang="en-US" sz="3200" b="1" dirty="0"/>
              <a:t>Was there anything in this information that was not helpful or needed?</a:t>
            </a:r>
          </a:p>
          <a:p>
            <a:pPr marL="0" indent="0">
              <a:buNone/>
            </a:pPr>
            <a:endParaRPr lang="en-US" sz="3200" b="1" dirty="0"/>
          </a:p>
          <a:p>
            <a:r>
              <a:rPr lang="en-US" sz="3200" b="1" dirty="0"/>
              <a:t>Do you have suggestions about how to make this training information better?</a:t>
            </a:r>
          </a:p>
          <a:p>
            <a:pPr marL="0" indent="0">
              <a:buNone/>
            </a:pPr>
            <a:endParaRPr lang="en-US" sz="3200" b="1" dirty="0"/>
          </a:p>
          <a:p>
            <a:r>
              <a:rPr lang="en-US" sz="3200" b="1" dirty="0"/>
              <a:t>Other comments?</a:t>
            </a:r>
          </a:p>
          <a:p>
            <a:pPr marL="0" indent="0">
              <a:buNone/>
            </a:pPr>
            <a:endParaRPr lang="en-US" dirty="0"/>
          </a:p>
          <a:p>
            <a:endParaRPr lang="en-US" dirty="0"/>
          </a:p>
        </p:txBody>
      </p:sp>
    </p:spTree>
    <p:extLst>
      <p:ext uri="{BB962C8B-B14F-4D97-AF65-F5344CB8AC3E}">
        <p14:creationId xmlns:p14="http://schemas.microsoft.com/office/powerpoint/2010/main" val="2205980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7FBEAA-C4A8-41C3-BAC2-22599FF211BE}"/>
              </a:ext>
            </a:extLst>
          </p:cNvPr>
          <p:cNvSpPr>
            <a:spLocks noGrp="1"/>
          </p:cNvSpPr>
          <p:nvPr>
            <p:ph type="title"/>
          </p:nvPr>
        </p:nvSpPr>
        <p:spPr>
          <a:xfrm>
            <a:off x="838200" y="668377"/>
            <a:ext cx="10515600" cy="1325563"/>
          </a:xfrm>
        </p:spPr>
        <p:txBody>
          <a:bodyPr>
            <a:normAutofit/>
          </a:bodyPr>
          <a:lstStyle/>
          <a:p>
            <a:r>
              <a:rPr lang="en-US"/>
              <a:t>Contact information</a:t>
            </a:r>
            <a:endParaRPr lang="en-US" dirty="0"/>
          </a:p>
        </p:txBody>
      </p:sp>
      <p:sp>
        <p:nvSpPr>
          <p:cNvPr id="3" name="Content Placeholder 2">
            <a:extLst>
              <a:ext uri="{FF2B5EF4-FFF2-40B4-BE49-F238E27FC236}">
                <a16:creationId xmlns:a16="http://schemas.microsoft.com/office/drawing/2014/main" id="{1F0C9362-76FB-4EA0-9C75-E67E73CCD164}"/>
              </a:ext>
            </a:extLst>
          </p:cNvPr>
          <p:cNvSpPr>
            <a:spLocks noGrp="1"/>
          </p:cNvSpPr>
          <p:nvPr>
            <p:ph sz="half" idx="1"/>
          </p:nvPr>
        </p:nvSpPr>
        <p:spPr>
          <a:xfrm>
            <a:off x="838200" y="2177456"/>
            <a:ext cx="5097780" cy="3795748"/>
          </a:xfrm>
        </p:spPr>
        <p:txBody>
          <a:bodyPr>
            <a:normAutofit/>
          </a:bodyPr>
          <a:lstStyle/>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US" sz="2400" b="0" i="1" u="none" strike="noStrike" kern="1200" cap="none" spc="0" normalizeH="0" baseline="0" noProof="0" dirty="0">
                <a:ln>
                  <a:noFill/>
                </a:ln>
                <a:effectLst/>
                <a:uLnTx/>
                <a:uFillTx/>
                <a:latin typeface="Calibri" panose="020F0502020204030204" pitchFamily="34" charset="0"/>
                <a:ea typeface="+mn-ea"/>
                <a:cs typeface="+mn-cs"/>
              </a:rPr>
              <a:t>Sheryl Matney </a:t>
            </a:r>
            <a:r>
              <a:rPr kumimoji="0" lang="en-US" sz="2400" b="0" i="1" u="none" strike="noStrike" kern="1200" cap="none" spc="0" normalizeH="0" baseline="0" noProof="0" dirty="0">
                <a:ln>
                  <a:noFill/>
                </a:ln>
                <a:effectLst/>
                <a:uLnTx/>
                <a:uFillTx/>
                <a:latin typeface="Calibri" panose="020F0502020204030204" pitchFamily="34" charset="0"/>
                <a:ea typeface="+mn-ea"/>
                <a:cs typeface="+mn-cs"/>
                <a:hlinkClick r:id="rId3"/>
              </a:rPr>
              <a:t>smatney@nacdd.org</a:t>
            </a:r>
            <a:endParaRPr kumimoji="0" lang="en-US" sz="2400" b="0" i="1"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endParaRPr kumimoji="0" lang="en-US" sz="2400" b="0" i="1"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defTabSz="914400" rtl="0" eaLnBrk="1" fontAlgn="auto" latinLnBrk="0" hangingPunct="1">
              <a:spcBef>
                <a:spcPts val="1000"/>
              </a:spcBef>
              <a:spcAft>
                <a:spcPts val="0"/>
              </a:spcAft>
              <a:buClrTx/>
              <a:buSzTx/>
              <a:buNone/>
              <a:tabLst/>
              <a:defRPr/>
            </a:pPr>
            <a:endParaRPr kumimoji="0" lang="en-US" sz="1500" b="0" i="1"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endParaRPr kumimoji="0" lang="en-US" sz="1500" b="0" i="1" u="none" strike="noStrike" kern="1200" cap="none" spc="0" normalizeH="0" baseline="0" noProof="0" dirty="0">
              <a:ln>
                <a:noFill/>
              </a:ln>
              <a:effectLst/>
              <a:uLnTx/>
              <a:uFillTx/>
              <a:latin typeface="Calibri" panose="020F0502020204030204" pitchFamily="34" charset="0"/>
              <a:ea typeface="+mn-ea"/>
              <a:cs typeface="+mn-cs"/>
            </a:endParaRPr>
          </a:p>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US" sz="1500" b="0" i="1" u="none" strike="noStrike" kern="1200" cap="none" spc="0" normalizeH="0" baseline="0" noProof="0" dirty="0">
                <a:ln>
                  <a:noFill/>
                </a:ln>
                <a:effectLst/>
                <a:uLnTx/>
                <a:uFillTx/>
                <a:latin typeface="Calibri" panose="020F0502020204030204" pitchFamily="34" charset="0"/>
                <a:ea typeface="+mn-ea"/>
                <a:cs typeface="+mn-cs"/>
              </a:rPr>
              <a:t>This training was supported by contract #HHSP233201600068C from the U.S. Administration for Community Living, Department of Health and Human Services, Washington, D.C. 20201 and administered by the National Association of Councils on Developmental Disabilities, 1825 K Street NW, Suite 600, Washington, DC 20006. </a:t>
            </a:r>
            <a:endParaRPr kumimoji="0" lang="en-US" sz="1500" b="0" i="0" u="none" strike="noStrike" kern="1200" cap="none" spc="0" normalizeH="0" baseline="0" noProof="0" dirty="0">
              <a:ln>
                <a:noFill/>
              </a:ln>
              <a:effectLst/>
              <a:uLnTx/>
              <a:uFillTx/>
              <a:latin typeface="+mn-lt"/>
              <a:ea typeface="+mn-ea"/>
              <a:cs typeface="+mn-cs"/>
            </a:endParaRPr>
          </a:p>
          <a:p>
            <a:endParaRPr lang="en-US" sz="1500" dirty="0"/>
          </a:p>
        </p:txBody>
      </p:sp>
      <p:sp>
        <p:nvSpPr>
          <p:cNvPr id="4" name="Content Placeholder 3">
            <a:extLst>
              <a:ext uri="{FF2B5EF4-FFF2-40B4-BE49-F238E27FC236}">
                <a16:creationId xmlns:a16="http://schemas.microsoft.com/office/drawing/2014/main" id="{71CD74A6-6BC6-4CBF-A8E7-BED094042410}"/>
              </a:ext>
            </a:extLst>
          </p:cNvPr>
          <p:cNvSpPr>
            <a:spLocks noGrp="1"/>
          </p:cNvSpPr>
          <p:nvPr>
            <p:ph sz="half" idx="2"/>
          </p:nvPr>
        </p:nvSpPr>
        <p:spPr>
          <a:xfrm>
            <a:off x="6256020" y="2177456"/>
            <a:ext cx="5097780" cy="3795748"/>
          </a:xfrm>
          <a:ln>
            <a:solidFill>
              <a:srgbClr val="0070C0"/>
            </a:solidFill>
          </a:ln>
        </p:spPr>
        <p:txBody>
          <a:bodyPr>
            <a:normAutofit/>
          </a:bodyPr>
          <a:lstStyle/>
          <a:p>
            <a:pPr marL="0" indent="0">
              <a:buNone/>
            </a:pPr>
            <a:r>
              <a:rPr lang="en-US" sz="2200" dirty="0"/>
              <a:t>Thank you to the following people who helped create this training module:</a:t>
            </a:r>
          </a:p>
          <a:p>
            <a:pPr marL="0" indent="0">
              <a:buNone/>
            </a:pPr>
            <a:endParaRPr lang="en-US" sz="2200" dirty="0"/>
          </a:p>
          <a:p>
            <a:pPr marL="0" indent="0">
              <a:buNone/>
            </a:pPr>
            <a:r>
              <a:rPr lang="en-US" sz="2200" dirty="0"/>
              <a:t>Wanda Willis, Tennessee</a:t>
            </a:r>
          </a:p>
          <a:p>
            <a:pPr marL="0" indent="0">
              <a:buNone/>
            </a:pPr>
            <a:r>
              <a:rPr lang="en-US" sz="2200" dirty="0"/>
              <a:t>Nicole Maher, Kentucky</a:t>
            </a:r>
          </a:p>
          <a:p>
            <a:pPr marL="0" indent="0">
              <a:buNone/>
            </a:pPr>
            <a:r>
              <a:rPr lang="en-US" sz="2200" dirty="0"/>
              <a:t>Jessica Pidgeon, New York</a:t>
            </a:r>
          </a:p>
          <a:p>
            <a:pPr marL="0" indent="0">
              <a:buNone/>
            </a:pPr>
            <a:r>
              <a:rPr lang="en-US" sz="2200" dirty="0"/>
              <a:t>Luz Collazo, District of Columbia</a:t>
            </a:r>
          </a:p>
          <a:p>
            <a:pPr marL="0" indent="0">
              <a:buNone/>
            </a:pPr>
            <a:r>
              <a:rPr lang="en-US" sz="2200" dirty="0"/>
              <a:t>Genessee Klemm, Texas</a:t>
            </a:r>
          </a:p>
          <a:p>
            <a:pPr marL="0" indent="0">
              <a:buNone/>
            </a:pPr>
            <a:r>
              <a:rPr lang="en-US" sz="2200" dirty="0"/>
              <a:t>Rebecca Bates, Ohio</a:t>
            </a:r>
          </a:p>
          <a:p>
            <a:pPr marL="0" indent="0">
              <a:buNone/>
            </a:pPr>
            <a:endParaRPr lang="en-US" sz="2200" dirty="0"/>
          </a:p>
        </p:txBody>
      </p:sp>
    </p:spTree>
    <p:extLst>
      <p:ext uri="{BB962C8B-B14F-4D97-AF65-F5344CB8AC3E}">
        <p14:creationId xmlns:p14="http://schemas.microsoft.com/office/powerpoint/2010/main" val="102135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2A03-4A71-498B-B4AA-B221D81F99D0}"/>
              </a:ext>
            </a:extLst>
          </p:cNvPr>
          <p:cNvSpPr>
            <a:spLocks noGrp="1"/>
          </p:cNvSpPr>
          <p:nvPr>
            <p:ph type="title"/>
          </p:nvPr>
        </p:nvSpPr>
        <p:spPr>
          <a:xfrm>
            <a:off x="838200" y="365126"/>
            <a:ext cx="10515600" cy="1062622"/>
          </a:xfrm>
        </p:spPr>
        <p:txBody>
          <a:bodyPr>
            <a:normAutofit/>
          </a:bodyPr>
          <a:lstStyle/>
          <a:p>
            <a:r>
              <a:rPr lang="en-US" sz="3600" dirty="0"/>
              <a:t>Why is systems change needed?</a:t>
            </a:r>
          </a:p>
        </p:txBody>
      </p:sp>
      <p:graphicFrame>
        <p:nvGraphicFramePr>
          <p:cNvPr id="5" name="Content Placeholder 2" descr="Two boxes that indicate systems change is needed to deal with the root cause of a social problem.  A social problem is something that causes problems for a group of people or an entire community.  DD Councils work to change things that cause problems for people with DD and their families.">
            <a:extLst>
              <a:ext uri="{FF2B5EF4-FFF2-40B4-BE49-F238E27FC236}">
                <a16:creationId xmlns:a16="http://schemas.microsoft.com/office/drawing/2014/main" id="{EECA1FDE-1F9E-4D7E-9B28-08B7CBE8D9C7}"/>
              </a:ext>
            </a:extLst>
          </p:cNvPr>
          <p:cNvGraphicFramePr>
            <a:graphicFrameLocks noGrp="1"/>
          </p:cNvGraphicFramePr>
          <p:nvPr>
            <p:ph idx="1"/>
            <p:extLst>
              <p:ext uri="{D42A27DB-BD31-4B8C-83A1-F6EECF244321}">
                <p14:modId xmlns:p14="http://schemas.microsoft.com/office/powerpoint/2010/main" val="1842842012"/>
              </p:ext>
            </p:extLst>
          </p:nvPr>
        </p:nvGraphicFramePr>
        <p:xfrm>
          <a:off x="838200" y="1690688"/>
          <a:ext cx="10515600" cy="4486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8028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32A7B-A1E3-45FE-B307-C03FDF81926B}"/>
              </a:ext>
            </a:extLst>
          </p:cNvPr>
          <p:cNvSpPr>
            <a:spLocks noGrp="1"/>
          </p:cNvSpPr>
          <p:nvPr>
            <p:ph type="title"/>
          </p:nvPr>
        </p:nvSpPr>
        <p:spPr/>
        <p:txBody>
          <a:bodyPr anchor="b">
            <a:normAutofit/>
          </a:bodyPr>
          <a:lstStyle/>
          <a:p>
            <a:r>
              <a:rPr lang="en-US" sz="8000" dirty="0">
                <a:solidFill>
                  <a:schemeClr val="tx1">
                    <a:lumMod val="85000"/>
                    <a:lumOff val="15000"/>
                  </a:schemeClr>
                </a:solidFill>
              </a:rPr>
              <a:t>Quiz 1</a:t>
            </a:r>
          </a:p>
        </p:txBody>
      </p:sp>
      <p:sp>
        <p:nvSpPr>
          <p:cNvPr id="3" name="Content Placeholder 2">
            <a:extLst>
              <a:ext uri="{FF2B5EF4-FFF2-40B4-BE49-F238E27FC236}">
                <a16:creationId xmlns:a16="http://schemas.microsoft.com/office/drawing/2014/main" id="{B42EDC4D-D824-4EC8-9A4F-1C213E63544D}"/>
              </a:ext>
            </a:extLst>
          </p:cNvPr>
          <p:cNvSpPr>
            <a:spLocks noGrp="1"/>
          </p:cNvSpPr>
          <p:nvPr>
            <p:ph idx="1"/>
          </p:nvPr>
        </p:nvSpPr>
        <p:spPr>
          <a:xfrm>
            <a:off x="721822" y="1842251"/>
            <a:ext cx="10515600" cy="4351338"/>
          </a:xfrm>
        </p:spPr>
        <p:txBody>
          <a:bodyPr anchor="ctr">
            <a:normAutofit fontScale="92500" lnSpcReduction="20000"/>
          </a:bodyPr>
          <a:lstStyle/>
          <a:p>
            <a:pPr marL="0" indent="0">
              <a:buNone/>
            </a:pPr>
            <a:r>
              <a:rPr lang="en-US" sz="3600">
                <a:solidFill>
                  <a:srgbClr val="0070C0"/>
                </a:solidFill>
              </a:rPr>
              <a:t>True or False</a:t>
            </a:r>
          </a:p>
          <a:p>
            <a:pPr marL="0" indent="0">
              <a:buNone/>
            </a:pPr>
            <a:endParaRPr lang="en-US" sz="3600">
              <a:solidFill>
                <a:schemeClr val="tx1">
                  <a:lumMod val="85000"/>
                  <a:lumOff val="15000"/>
                </a:schemeClr>
              </a:solidFill>
            </a:endParaRPr>
          </a:p>
          <a:p>
            <a:pPr marL="0" indent="0">
              <a:buNone/>
            </a:pPr>
            <a:r>
              <a:rPr lang="en-US" sz="3600">
                <a:solidFill>
                  <a:schemeClr val="tx1">
                    <a:lumMod val="85000"/>
                    <a:lumOff val="15000"/>
                  </a:schemeClr>
                </a:solidFill>
              </a:rPr>
              <a:t>1. Addressing the root cause of social problems is not 	part of systems change.</a:t>
            </a:r>
          </a:p>
          <a:p>
            <a:pPr marL="0" indent="0">
              <a:buNone/>
            </a:pPr>
            <a:endParaRPr lang="en-US" sz="3600">
              <a:solidFill>
                <a:schemeClr val="tx1">
                  <a:lumMod val="85000"/>
                  <a:lumOff val="15000"/>
                </a:schemeClr>
              </a:solidFill>
            </a:endParaRPr>
          </a:p>
          <a:p>
            <a:pPr marL="0" indent="0">
              <a:buNone/>
            </a:pPr>
            <a:endParaRPr lang="en-US" sz="3600">
              <a:solidFill>
                <a:schemeClr val="tx1">
                  <a:lumMod val="85000"/>
                  <a:lumOff val="15000"/>
                </a:schemeClr>
              </a:solidFill>
            </a:endParaRPr>
          </a:p>
          <a:p>
            <a:pPr marL="0" indent="0">
              <a:buNone/>
            </a:pPr>
            <a:r>
              <a:rPr lang="en-US" sz="3600">
                <a:solidFill>
                  <a:schemeClr val="tx1">
                    <a:lumMod val="85000"/>
                    <a:lumOff val="15000"/>
                  </a:schemeClr>
                </a:solidFill>
              </a:rPr>
              <a:t>2. Systems change efforts will cause positive and 	helpful results for people with developmental 	disabilities and their families.</a:t>
            </a:r>
            <a:endParaRPr lang="en-US" sz="3600" dirty="0">
              <a:solidFill>
                <a:schemeClr val="tx1">
                  <a:lumMod val="85000"/>
                  <a:lumOff val="15000"/>
                </a:schemeClr>
              </a:solidFill>
            </a:endParaRPr>
          </a:p>
        </p:txBody>
      </p:sp>
    </p:spTree>
    <p:extLst>
      <p:ext uri="{BB962C8B-B14F-4D97-AF65-F5344CB8AC3E}">
        <p14:creationId xmlns:p14="http://schemas.microsoft.com/office/powerpoint/2010/main" val="393644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Colorful boxes that indicate a system is an organized collection of parts that work together to accomplish something - and that is can be big, or small, statewide, or community based.  People working in systems use organized ways to provide something and people working in a system use laws, rules, policies, and procedures to do their work.">
            <a:extLst>
              <a:ext uri="{FF2B5EF4-FFF2-40B4-BE49-F238E27FC236}">
                <a16:creationId xmlns:a16="http://schemas.microsoft.com/office/drawing/2014/main" id="{ACC91556-BAD5-4AD2-99A0-6ACAC208B064}"/>
              </a:ext>
            </a:extLst>
          </p:cNvPr>
          <p:cNvPicPr>
            <a:picLocks noChangeAspect="1"/>
          </p:cNvPicPr>
          <p:nvPr/>
        </p:nvPicPr>
        <p:blipFill rotWithShape="1">
          <a:blip r:embed="rId3">
            <a:duotone>
              <a:schemeClr val="bg2">
                <a:shade val="45000"/>
                <a:satMod val="135000"/>
              </a:schemeClr>
              <a:prstClr val="white"/>
            </a:duotone>
          </a:blip>
          <a:srcRect t="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0C56BC-4101-406F-94FC-A595B0CF9F77}"/>
              </a:ext>
            </a:extLst>
          </p:cNvPr>
          <p:cNvSpPr>
            <a:spLocks noGrp="1"/>
          </p:cNvSpPr>
          <p:nvPr>
            <p:ph type="title"/>
          </p:nvPr>
        </p:nvSpPr>
        <p:spPr>
          <a:xfrm>
            <a:off x="838200" y="365125"/>
            <a:ext cx="10515600" cy="1325563"/>
          </a:xfrm>
        </p:spPr>
        <p:txBody>
          <a:bodyPr>
            <a:normAutofit/>
          </a:bodyPr>
          <a:lstStyle/>
          <a:p>
            <a:r>
              <a:rPr lang="en-US" dirty="0"/>
              <a:t>What is a system?</a:t>
            </a:r>
          </a:p>
        </p:txBody>
      </p:sp>
      <p:graphicFrame>
        <p:nvGraphicFramePr>
          <p:cNvPr id="5" name="Content Placeholder 2" descr="Colorful boxes that describe a system, the sizes of systems, and how people working in systems do their work.">
            <a:extLst>
              <a:ext uri="{FF2B5EF4-FFF2-40B4-BE49-F238E27FC236}">
                <a16:creationId xmlns:a16="http://schemas.microsoft.com/office/drawing/2014/main" id="{A741F16C-316C-4213-AA92-3CA23A5C01EF}"/>
              </a:ext>
            </a:extLst>
          </p:cNvPr>
          <p:cNvGraphicFramePr>
            <a:graphicFrameLocks noGrp="1"/>
          </p:cNvGraphicFramePr>
          <p:nvPr>
            <p:ph idx="1"/>
            <p:extLst>
              <p:ext uri="{D42A27DB-BD31-4B8C-83A1-F6EECF244321}">
                <p14:modId xmlns:p14="http://schemas.microsoft.com/office/powerpoint/2010/main" val="6597740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7264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6A83B-EB00-4AC6-B8EA-506D6C428F6E}"/>
              </a:ext>
            </a:extLst>
          </p:cNvPr>
          <p:cNvSpPr>
            <a:spLocks noGrp="1"/>
          </p:cNvSpPr>
          <p:nvPr>
            <p:ph type="title"/>
          </p:nvPr>
        </p:nvSpPr>
        <p:spPr/>
        <p:txBody>
          <a:bodyPr/>
          <a:lstStyle/>
          <a:p>
            <a:r>
              <a:rPr lang="en-US" dirty="0"/>
              <a:t>What are examples of systems?</a:t>
            </a:r>
          </a:p>
        </p:txBody>
      </p:sp>
      <p:sp>
        <p:nvSpPr>
          <p:cNvPr id="6" name="Text Placeholder 5">
            <a:extLst>
              <a:ext uri="{FF2B5EF4-FFF2-40B4-BE49-F238E27FC236}">
                <a16:creationId xmlns:a16="http://schemas.microsoft.com/office/drawing/2014/main" id="{C8B083B6-1B0C-4FB8-A0A2-061BB9163945}"/>
              </a:ext>
            </a:extLst>
          </p:cNvPr>
          <p:cNvSpPr>
            <a:spLocks noGrp="1"/>
          </p:cNvSpPr>
          <p:nvPr>
            <p:ph type="body" idx="1"/>
          </p:nvPr>
        </p:nvSpPr>
        <p:spPr>
          <a:xfrm>
            <a:off x="839788" y="1681163"/>
            <a:ext cx="5157787" cy="623887"/>
          </a:xfrm>
        </p:spPr>
        <p:txBody>
          <a:bodyPr>
            <a:normAutofit lnSpcReduction="10000"/>
          </a:bodyPr>
          <a:lstStyle/>
          <a:p>
            <a:r>
              <a:rPr lang="en-US" sz="4000" dirty="0"/>
              <a:t>Big Systems</a:t>
            </a:r>
            <a:r>
              <a:rPr lang="en-US" dirty="0"/>
              <a:t>	</a:t>
            </a:r>
          </a:p>
        </p:txBody>
      </p:sp>
      <p:sp>
        <p:nvSpPr>
          <p:cNvPr id="7" name="Content Placeholder 6">
            <a:extLst>
              <a:ext uri="{FF2B5EF4-FFF2-40B4-BE49-F238E27FC236}">
                <a16:creationId xmlns:a16="http://schemas.microsoft.com/office/drawing/2014/main" id="{69A2D33C-7045-4AD9-90C6-5CD452CB6A87}"/>
              </a:ext>
            </a:extLst>
          </p:cNvPr>
          <p:cNvSpPr>
            <a:spLocks noGrp="1"/>
          </p:cNvSpPr>
          <p:nvPr>
            <p:ph sz="half" idx="2"/>
          </p:nvPr>
        </p:nvSpPr>
        <p:spPr/>
        <p:txBody>
          <a:bodyPr>
            <a:normAutofit lnSpcReduction="10000"/>
          </a:bodyPr>
          <a:lstStyle/>
          <a:p>
            <a:r>
              <a:rPr lang="en-US" dirty="0"/>
              <a:t>Public Health</a:t>
            </a:r>
          </a:p>
          <a:p>
            <a:r>
              <a:rPr lang="en-US" dirty="0"/>
              <a:t>Public Transportation</a:t>
            </a:r>
          </a:p>
          <a:p>
            <a:r>
              <a:rPr lang="en-US" dirty="0"/>
              <a:t>Public Housing</a:t>
            </a:r>
          </a:p>
          <a:p>
            <a:r>
              <a:rPr lang="en-US" dirty="0"/>
              <a:t>Parks and Recreation</a:t>
            </a:r>
          </a:p>
          <a:p>
            <a:r>
              <a:rPr lang="en-US" dirty="0"/>
              <a:t>Education systems</a:t>
            </a:r>
          </a:p>
          <a:p>
            <a:r>
              <a:rPr lang="en-US" dirty="0"/>
              <a:t>Criminal Justice systems</a:t>
            </a:r>
          </a:p>
          <a:p>
            <a:r>
              <a:rPr lang="en-US" dirty="0"/>
              <a:t>Vocational Rehabilitation systems	</a:t>
            </a:r>
          </a:p>
        </p:txBody>
      </p:sp>
      <p:sp>
        <p:nvSpPr>
          <p:cNvPr id="8" name="Text Placeholder 7">
            <a:extLst>
              <a:ext uri="{FF2B5EF4-FFF2-40B4-BE49-F238E27FC236}">
                <a16:creationId xmlns:a16="http://schemas.microsoft.com/office/drawing/2014/main" id="{926AD8D1-BE06-4EBD-9787-16DF24D27785}"/>
              </a:ext>
            </a:extLst>
          </p:cNvPr>
          <p:cNvSpPr>
            <a:spLocks noGrp="1"/>
          </p:cNvSpPr>
          <p:nvPr>
            <p:ph type="body" sz="quarter" idx="3"/>
          </p:nvPr>
        </p:nvSpPr>
        <p:spPr>
          <a:xfrm>
            <a:off x="6172200" y="1681163"/>
            <a:ext cx="5183188" cy="623887"/>
          </a:xfrm>
        </p:spPr>
        <p:txBody>
          <a:bodyPr>
            <a:normAutofit lnSpcReduction="10000"/>
          </a:bodyPr>
          <a:lstStyle/>
          <a:p>
            <a:r>
              <a:rPr lang="en-US" sz="4000" dirty="0"/>
              <a:t>Smaller Systems</a:t>
            </a:r>
          </a:p>
        </p:txBody>
      </p:sp>
      <p:sp>
        <p:nvSpPr>
          <p:cNvPr id="9" name="Content Placeholder 8">
            <a:extLst>
              <a:ext uri="{FF2B5EF4-FFF2-40B4-BE49-F238E27FC236}">
                <a16:creationId xmlns:a16="http://schemas.microsoft.com/office/drawing/2014/main" id="{6FE4729C-37D2-44B5-B1AC-BDD3204277E4}"/>
              </a:ext>
            </a:extLst>
          </p:cNvPr>
          <p:cNvSpPr>
            <a:spLocks noGrp="1"/>
          </p:cNvSpPr>
          <p:nvPr>
            <p:ph sz="quarter" idx="4"/>
          </p:nvPr>
        </p:nvSpPr>
        <p:spPr/>
        <p:txBody>
          <a:bodyPr>
            <a:normAutofit lnSpcReduction="10000"/>
          </a:bodyPr>
          <a:lstStyle/>
          <a:p>
            <a:r>
              <a:rPr lang="en-US" dirty="0"/>
              <a:t>Doctor offices, health clinics</a:t>
            </a:r>
          </a:p>
          <a:p>
            <a:r>
              <a:rPr lang="en-US" dirty="0"/>
              <a:t>Taxi-type businesses</a:t>
            </a:r>
          </a:p>
          <a:p>
            <a:r>
              <a:rPr lang="en-US" dirty="0"/>
              <a:t>Places of worship</a:t>
            </a:r>
          </a:p>
          <a:p>
            <a:r>
              <a:rPr lang="en-US" dirty="0"/>
              <a:t>Health and fitness centers/clubs</a:t>
            </a:r>
          </a:p>
          <a:p>
            <a:r>
              <a:rPr lang="en-US" dirty="0"/>
              <a:t>Childcare/Day care centers</a:t>
            </a:r>
          </a:p>
          <a:p>
            <a:r>
              <a:rPr lang="en-US" dirty="0"/>
              <a:t>Colleges, universities</a:t>
            </a:r>
          </a:p>
          <a:p>
            <a:r>
              <a:rPr lang="en-US" dirty="0"/>
              <a:t>Small employers</a:t>
            </a:r>
          </a:p>
        </p:txBody>
      </p:sp>
    </p:spTree>
    <p:extLst>
      <p:ext uri="{BB962C8B-B14F-4D97-AF65-F5344CB8AC3E}">
        <p14:creationId xmlns:p14="http://schemas.microsoft.com/office/powerpoint/2010/main" val="2549376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32A7B-A1E3-45FE-B307-C03FDF81926B}"/>
              </a:ext>
            </a:extLst>
          </p:cNvPr>
          <p:cNvSpPr>
            <a:spLocks noGrp="1"/>
          </p:cNvSpPr>
          <p:nvPr>
            <p:ph type="title"/>
          </p:nvPr>
        </p:nvSpPr>
        <p:spPr/>
        <p:txBody>
          <a:bodyPr anchor="b">
            <a:normAutofit/>
          </a:bodyPr>
          <a:lstStyle/>
          <a:p>
            <a:r>
              <a:rPr lang="en-US" sz="8000" dirty="0">
                <a:solidFill>
                  <a:schemeClr val="tx1">
                    <a:lumMod val="85000"/>
                    <a:lumOff val="15000"/>
                  </a:schemeClr>
                </a:solidFill>
              </a:rPr>
              <a:t>Quiz 2</a:t>
            </a:r>
          </a:p>
        </p:txBody>
      </p:sp>
      <p:sp>
        <p:nvSpPr>
          <p:cNvPr id="3" name="Content Placeholder 2">
            <a:extLst>
              <a:ext uri="{FF2B5EF4-FFF2-40B4-BE49-F238E27FC236}">
                <a16:creationId xmlns:a16="http://schemas.microsoft.com/office/drawing/2014/main" id="{B42EDC4D-D824-4EC8-9A4F-1C213E63544D}"/>
              </a:ext>
            </a:extLst>
          </p:cNvPr>
          <p:cNvSpPr>
            <a:spLocks noGrp="1"/>
          </p:cNvSpPr>
          <p:nvPr>
            <p:ph idx="1"/>
          </p:nvPr>
        </p:nvSpPr>
        <p:spPr/>
        <p:txBody>
          <a:bodyPr anchor="ctr">
            <a:normAutofit/>
          </a:bodyPr>
          <a:lstStyle/>
          <a:p>
            <a:pPr marL="0" indent="0">
              <a:buNone/>
            </a:pPr>
            <a:r>
              <a:rPr lang="en-US" sz="3600" dirty="0"/>
              <a:t>Multiple Choice</a:t>
            </a:r>
          </a:p>
          <a:p>
            <a:endParaRPr lang="en-US" sz="3600" dirty="0"/>
          </a:p>
          <a:p>
            <a:pPr marL="0" indent="0">
              <a:buNone/>
            </a:pPr>
            <a:r>
              <a:rPr lang="en-US" sz="3600" dirty="0"/>
              <a:t>Systems can be:</a:t>
            </a:r>
          </a:p>
          <a:p>
            <a:pPr marL="0" indent="0">
              <a:buNone/>
            </a:pPr>
            <a:endParaRPr lang="en-US" sz="3600" dirty="0"/>
          </a:p>
          <a:p>
            <a:pPr marL="514350" indent="-514350">
              <a:buFont typeface="+mj-lt"/>
              <a:buAutoNum type="arabicPeriod"/>
            </a:pPr>
            <a:r>
              <a:rPr lang="en-US" sz="3600" dirty="0"/>
              <a:t>Big or small</a:t>
            </a:r>
          </a:p>
          <a:p>
            <a:pPr marL="514350" indent="-514350">
              <a:buFont typeface="+mj-lt"/>
              <a:buAutoNum type="arabicPeriod"/>
            </a:pPr>
            <a:r>
              <a:rPr lang="en-US" sz="3600" dirty="0"/>
              <a:t>Statewide or community based</a:t>
            </a:r>
          </a:p>
          <a:p>
            <a:pPr marL="514350" indent="-514350">
              <a:buFont typeface="+mj-lt"/>
              <a:buAutoNum type="arabicPeriod"/>
            </a:pPr>
            <a:r>
              <a:rPr lang="en-US" sz="3600" dirty="0"/>
              <a:t>Both</a:t>
            </a:r>
          </a:p>
        </p:txBody>
      </p:sp>
    </p:spTree>
    <p:extLst>
      <p:ext uri="{BB962C8B-B14F-4D97-AF65-F5344CB8AC3E}">
        <p14:creationId xmlns:p14="http://schemas.microsoft.com/office/powerpoint/2010/main" val="253736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4">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DC0094A1-C65F-433C-AC71-0C792839EBD1}"/>
              </a:ext>
            </a:extLst>
          </p:cNvPr>
          <p:cNvSpPr>
            <a:spLocks noGrp="1"/>
          </p:cNvSpPr>
          <p:nvPr>
            <p:ph type="title"/>
          </p:nvPr>
        </p:nvSpPr>
        <p:spPr>
          <a:xfrm>
            <a:off x="838200" y="557188"/>
            <a:ext cx="10515600" cy="1133499"/>
          </a:xfrm>
        </p:spPr>
        <p:txBody>
          <a:bodyPr>
            <a:normAutofit/>
          </a:bodyPr>
          <a:lstStyle/>
          <a:p>
            <a:pPr algn="ctr"/>
            <a:r>
              <a:rPr lang="en-US" sz="3600" dirty="0"/>
              <a:t>Why are changes to the way a system works needed?</a:t>
            </a:r>
          </a:p>
        </p:txBody>
      </p:sp>
      <p:graphicFrame>
        <p:nvGraphicFramePr>
          <p:cNvPr id="10" name="Content Placeholder 7" descr="Three boxes that describe fixing a problem, better outcomes for people, and the involvement of people in service systems.">
            <a:extLst>
              <a:ext uri="{FF2B5EF4-FFF2-40B4-BE49-F238E27FC236}">
                <a16:creationId xmlns:a16="http://schemas.microsoft.com/office/drawing/2014/main" id="{4B46B441-1575-473E-A46C-2D2D9E7CFBCB}"/>
              </a:ext>
            </a:extLst>
          </p:cNvPr>
          <p:cNvGraphicFramePr>
            <a:graphicFrameLocks noGrp="1"/>
          </p:cNvGraphicFramePr>
          <p:nvPr>
            <p:ph idx="1"/>
            <p:extLst>
              <p:ext uri="{D42A27DB-BD31-4B8C-83A1-F6EECF244321}">
                <p14:modId xmlns:p14="http://schemas.microsoft.com/office/powerpoint/2010/main" val="333822528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8311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E8681DBC-470E-4CD8-AF3D-A668CE52D6AB}"/>
              </a:ext>
            </a:extLst>
          </p:cNvPr>
          <p:cNvSpPr>
            <a:spLocks noGrp="1"/>
          </p:cNvSpPr>
          <p:nvPr>
            <p:ph type="title"/>
          </p:nvPr>
        </p:nvSpPr>
        <p:spPr>
          <a:xfrm>
            <a:off x="731520" y="731520"/>
            <a:ext cx="6089904" cy="1426464"/>
          </a:xfrm>
        </p:spPr>
        <p:txBody>
          <a:bodyPr>
            <a:normAutofit/>
          </a:bodyPr>
          <a:lstStyle/>
          <a:p>
            <a:r>
              <a:rPr lang="en-US" dirty="0">
                <a:solidFill>
                  <a:srgbClr val="FFFFFF"/>
                </a:solidFill>
              </a:rPr>
              <a:t>What can DD Councils do?</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CD6D92-85AC-4BA7-BD32-84D016356F44}"/>
              </a:ext>
            </a:extLst>
          </p:cNvPr>
          <p:cNvSpPr>
            <a:spLocks noGrp="1"/>
          </p:cNvSpPr>
          <p:nvPr>
            <p:ph idx="1"/>
          </p:nvPr>
        </p:nvSpPr>
        <p:spPr>
          <a:xfrm>
            <a:off x="789456" y="2798385"/>
            <a:ext cx="10597729" cy="3283260"/>
          </a:xfrm>
        </p:spPr>
        <p:txBody>
          <a:bodyPr anchor="ctr">
            <a:normAutofit/>
          </a:bodyPr>
          <a:lstStyle/>
          <a:p>
            <a:pPr marL="0" indent="0">
              <a:buNone/>
            </a:pPr>
            <a:r>
              <a:rPr lang="en-US" sz="2700" dirty="0"/>
              <a:t>Councils can use strategies and do activities to improve the way a program works and change thinking of people working in systems so that good outcomes happen for people with intellectual and developmental disabilities and their families.</a:t>
            </a:r>
          </a:p>
          <a:p>
            <a:pPr marL="0" indent="0">
              <a:buNone/>
            </a:pPr>
            <a:endParaRPr lang="en-US" sz="2700" dirty="0"/>
          </a:p>
          <a:p>
            <a:pPr marL="0" indent="0">
              <a:buNone/>
            </a:pPr>
            <a:endParaRPr lang="en-US" sz="2700" dirty="0"/>
          </a:p>
        </p:txBody>
      </p:sp>
    </p:spTree>
    <p:extLst>
      <p:ext uri="{BB962C8B-B14F-4D97-AF65-F5344CB8AC3E}">
        <p14:creationId xmlns:p14="http://schemas.microsoft.com/office/powerpoint/2010/main" val="37072217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3" ma:contentTypeDescription="Create a new document." ma:contentTypeScope="" ma:versionID="b97138828e2b4d9b1b23328b56ba01b7">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36afdfbeac4af5c9ab60489142eabd4a"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468BA3-EEB6-4DEB-BE32-BB5A8BEA3D0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2EAC95C-6AF5-4FFD-8B7B-C58D4111074A}">
  <ds:schemaRefs>
    <ds:schemaRef ds:uri="http://schemas.microsoft.com/sharepoint/v3/contenttype/forms"/>
  </ds:schemaRefs>
</ds:datastoreItem>
</file>

<file path=customXml/itemProps3.xml><?xml version="1.0" encoding="utf-8"?>
<ds:datastoreItem xmlns:ds="http://schemas.openxmlformats.org/officeDocument/2006/customXml" ds:itemID="{62F52837-6F08-4332-A7DF-B624571D29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c9c75-9737-4a47-90d7-3192440b0b55"/>
    <ds:schemaRef ds:uri="7244ee07-bebb-4256-851d-8920eeb3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TM04033919[[fn=Circuit]]</Template>
  <TotalTime>27933</TotalTime>
  <Words>3498</Words>
  <Application>Microsoft Office PowerPoint</Application>
  <PresentationFormat>Widescreen</PresentationFormat>
  <Paragraphs>365</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Open Sans</vt:lpstr>
      <vt:lpstr>Office Theme</vt:lpstr>
      <vt:lpstr>1_Office Theme</vt:lpstr>
      <vt:lpstr>State/Territory Councils on Developmental Disabilities  Systems Change</vt:lpstr>
      <vt:lpstr>What is systems change?</vt:lpstr>
      <vt:lpstr>Why is systems change needed?</vt:lpstr>
      <vt:lpstr>Quiz 1</vt:lpstr>
      <vt:lpstr>What is a system?</vt:lpstr>
      <vt:lpstr>What are examples of systems?</vt:lpstr>
      <vt:lpstr>Quiz 2</vt:lpstr>
      <vt:lpstr>Why are changes to the way a system works needed?</vt:lpstr>
      <vt:lpstr>What can DD Councils do?</vt:lpstr>
      <vt:lpstr>Examples of ways Councils do systems change work</vt:lpstr>
      <vt:lpstr>Strategies and Activities</vt:lpstr>
      <vt:lpstr>Quiz 3</vt:lpstr>
      <vt:lpstr>Examples of strategies and activities</vt:lpstr>
      <vt:lpstr>Quiz 4</vt:lpstr>
      <vt:lpstr>Big system example: Childcare </vt:lpstr>
      <vt:lpstr>Small system example: Fitness Center</vt:lpstr>
      <vt:lpstr>Example: Information and Referral Center</vt:lpstr>
      <vt:lpstr>Example: Supported Decision Making</vt:lpstr>
      <vt:lpstr>How long does systems change take?</vt:lpstr>
      <vt:lpstr>Feedback information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change</dc:title>
  <dc:creator>Sheryl Matney</dc:creator>
  <cp:lastModifiedBy>Sheryl Matney</cp:lastModifiedBy>
  <cp:revision>114</cp:revision>
  <dcterms:created xsi:type="dcterms:W3CDTF">2021-03-16T13:55:43Z</dcterms:created>
  <dcterms:modified xsi:type="dcterms:W3CDTF">2022-01-26T20:48:29Z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ies>
</file>